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83684" r:id="rId3"/>
    <p:sldMasterId id="2147483697" r:id="rId4"/>
    <p:sldMasterId id="2147483710" r:id="rId5"/>
    <p:sldMasterId id="2147483733" r:id="rId6"/>
  </p:sldMasterIdLst>
  <p:notesMasterIdLst>
    <p:notesMasterId r:id="rId31"/>
  </p:notesMasterIdLst>
  <p:sldIdLst>
    <p:sldId id="256" r:id="rId7"/>
    <p:sldId id="277" r:id="rId8"/>
    <p:sldId id="258" r:id="rId9"/>
    <p:sldId id="259" r:id="rId10"/>
    <p:sldId id="279" r:id="rId11"/>
    <p:sldId id="278" r:id="rId12"/>
    <p:sldId id="260" r:id="rId13"/>
    <p:sldId id="261" r:id="rId14"/>
    <p:sldId id="280" r:id="rId15"/>
    <p:sldId id="262" r:id="rId16"/>
    <p:sldId id="263" r:id="rId17"/>
    <p:sldId id="264" r:id="rId18"/>
    <p:sldId id="265" r:id="rId19"/>
    <p:sldId id="269" r:id="rId20"/>
    <p:sldId id="268" r:id="rId21"/>
    <p:sldId id="266" r:id="rId22"/>
    <p:sldId id="267" r:id="rId23"/>
    <p:sldId id="270" r:id="rId24"/>
    <p:sldId id="271" r:id="rId25"/>
    <p:sldId id="272" r:id="rId26"/>
    <p:sldId id="273" r:id="rId27"/>
    <p:sldId id="274" r:id="rId28"/>
    <p:sldId id="275" r:id="rId29"/>
    <p:sldId id="276" r:id="rId30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7" d="100"/>
          <a:sy n="67" d="100"/>
        </p:scale>
        <p:origin x="-1056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219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67088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SzPct val="45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402138" y="0"/>
            <a:ext cx="3367087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buSzPct val="45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5400" y="754063"/>
            <a:ext cx="51800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76288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53575"/>
            <a:ext cx="3367088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SzPct val="45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402138" y="9553575"/>
            <a:ext cx="3367087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buSzPct val="45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fld id="{E8CF5C3E-CF80-4E07-8815-3E1E91361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82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ECD3804B-F118-4A71-84AB-8EFECF3CBA7E}" type="slidenum">
              <a:rPr lang="en-US" smtClean="0">
                <a:solidFill>
                  <a:srgbClr val="000000"/>
                </a:solidFill>
              </a:rPr>
              <a:pPr eaLnBrk="1"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1F70BFDF-DC97-4091-B1AA-52F063B02597}" type="slidenum">
              <a:rPr lang="en-US" smtClean="0">
                <a:solidFill>
                  <a:srgbClr val="000000"/>
                </a:solidFill>
              </a:rPr>
              <a:pPr eaLnBrk="1"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A11F0C39-FE75-45F1-85D6-C878906E95BC}" type="slidenum">
              <a:rPr lang="en-US" smtClean="0">
                <a:solidFill>
                  <a:srgbClr val="000000"/>
                </a:solidFill>
              </a:rPr>
              <a:pPr eaLnBrk="1"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8E3033D4-3A1B-4D79-A349-B30802EB0E1C}" type="slidenum">
              <a:rPr lang="en-US" smtClean="0">
                <a:solidFill>
                  <a:srgbClr val="000000"/>
                </a:solidFill>
              </a:rPr>
              <a:pPr eaLnBrk="1"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383EF6C9-C243-4A4C-9E8F-28ADB2D81372}" type="slidenum">
              <a:rPr lang="en-US" smtClean="0">
                <a:solidFill>
                  <a:srgbClr val="000000"/>
                </a:solidFill>
              </a:rPr>
              <a:pPr eaLnBrk="1"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0DBAA500-1AB6-4706-956A-44D4698E5E46}" type="slidenum">
              <a:rPr lang="en-US" smtClean="0">
                <a:solidFill>
                  <a:srgbClr val="000000"/>
                </a:solidFill>
              </a:rPr>
              <a:pPr eaLnBrk="1"/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6657A2E9-1737-461E-AF45-E1363A6EC3B5}" type="slidenum">
              <a:rPr lang="en-US" smtClean="0">
                <a:solidFill>
                  <a:srgbClr val="000000"/>
                </a:solidFill>
              </a:rPr>
              <a:pPr eaLnBrk="1"/>
              <a:t>19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56AC9B10-8583-4954-A81A-06C50186158E}" type="slidenum">
              <a:rPr lang="en-US" smtClean="0">
                <a:solidFill>
                  <a:srgbClr val="000000"/>
                </a:solidFill>
              </a:rPr>
              <a:pPr eaLnBrk="1"/>
              <a:t>20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6643EAFB-DA64-4036-8939-200E0A73732A}" type="slidenum">
              <a:rPr lang="en-US" smtClean="0">
                <a:solidFill>
                  <a:srgbClr val="000000"/>
                </a:solidFill>
              </a:rPr>
              <a:pPr eaLnBrk="1"/>
              <a:t>21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73096A14-D17B-46C1-9404-C1BCCBFE46B6}" type="slidenum">
              <a:rPr lang="en-US" smtClean="0">
                <a:solidFill>
                  <a:srgbClr val="000000"/>
                </a:solidFill>
              </a:rPr>
              <a:pPr eaLnBrk="1"/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3754D82B-979F-4A2D-AAC0-5B0DB37BE52D}" type="slidenum">
              <a:rPr lang="en-US" smtClean="0">
                <a:solidFill>
                  <a:srgbClr val="000000"/>
                </a:solidFill>
              </a:rPr>
              <a:pPr eaLnBrk="1"/>
              <a:t>24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54063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6288" y="4776788"/>
            <a:ext cx="6218237" cy="44370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50C7DE6C-2554-49F0-91E7-A0C64C55ACEE}" type="slidenum">
              <a:rPr lang="en-US" smtClean="0">
                <a:solidFill>
                  <a:srgbClr val="000000"/>
                </a:solidFill>
              </a:rPr>
              <a:pPr eaLnBrk="1"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90D3A0F6-731F-4BBB-AB6E-1A9C14474638}" type="slidenum">
              <a:rPr lang="en-US" smtClean="0">
                <a:solidFill>
                  <a:srgbClr val="000000"/>
                </a:solidFill>
              </a:rPr>
              <a:pPr eaLnBrk="1"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C7664A4E-608E-42C2-AB75-B92C6E5FF8DD}" type="slidenum">
              <a:rPr lang="en-US" smtClean="0">
                <a:solidFill>
                  <a:srgbClr val="000000"/>
                </a:solidFill>
              </a:rPr>
              <a:pPr eaLnBrk="1"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750DF1AD-2B02-474C-A87E-EF19EC587068}" type="slidenum">
              <a:rPr lang="en-US" smtClean="0">
                <a:solidFill>
                  <a:srgbClr val="000000"/>
                </a:solidFill>
              </a:rPr>
              <a:pPr eaLnBrk="1"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C5DBDC5F-C2F9-402A-984B-8A883A5B1701}" type="slidenum">
              <a:rPr lang="en-US" smtClean="0">
                <a:solidFill>
                  <a:srgbClr val="000000"/>
                </a:solidFill>
              </a:rPr>
              <a:pPr eaLnBrk="1"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FB7B58C7-7506-4090-9877-BE9A796EAEE2}" type="slidenum">
              <a:rPr lang="en-US" smtClean="0">
                <a:solidFill>
                  <a:srgbClr val="000000"/>
                </a:solidFill>
              </a:rPr>
              <a:pPr eaLnBrk="1"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82AC6BFA-100D-4750-B64B-8DD8EE1494FB}" type="slidenum">
              <a:rPr lang="en-US" smtClean="0">
                <a:solidFill>
                  <a:srgbClr val="000000"/>
                </a:solidFill>
              </a:rPr>
              <a:pPr eaLnBrk="1"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4B2B8F50-281F-431A-B3A6-2E57D7875C6E}" type="slidenum">
              <a:rPr lang="en-US" smtClean="0">
                <a:solidFill>
                  <a:srgbClr val="000000"/>
                </a:solidFill>
              </a:rPr>
              <a:pPr eaLnBrk="1"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/>
          <a:lstStyle/>
          <a:p>
            <a:pPr eaLnBrk="1" hangingPunct="1">
              <a:spcBef>
                <a:spcPts val="450"/>
              </a:spcBef>
              <a:buSzPct val="45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>
                <a:latin typeface="Arial" charset="0"/>
                <a:ea typeface="SimSun" charset="-122"/>
              </a:rPr>
              <a:t>-&gt; Different sharding approaches:</a:t>
            </a:r>
          </a:p>
          <a:p>
            <a:pPr eaLnBrk="1" hangingPunct="1">
              <a:spcBef>
                <a:spcPts val="450"/>
              </a:spcBef>
              <a:buSzPct val="45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>
                <a:latin typeface="Arial" charset="0"/>
                <a:ea typeface="SimSun" charset="-122"/>
              </a:rPr>
              <a:t>    -&gt; Vertical Partitioning: Have tables related to a specific feature sit on their own server. May have to rebalance or reshard if tables outgrow server.</a:t>
            </a:r>
          </a:p>
          <a:p>
            <a:pPr eaLnBrk="1" hangingPunct="1">
              <a:spcBef>
                <a:spcPts val="450"/>
              </a:spcBef>
              <a:buSzPct val="45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>
                <a:latin typeface="Arial" charset="0"/>
                <a:ea typeface="SimSun" charset="-122"/>
              </a:rPr>
              <a:t>    -&gt; Range-Based Partitioning: When single table cannot sit on a server, split table onto multiple servers.  Split table based on some critical value range.</a:t>
            </a:r>
          </a:p>
          <a:p>
            <a:pPr eaLnBrk="1" hangingPunct="1">
              <a:spcBef>
                <a:spcPts val="450"/>
              </a:spcBef>
              <a:buSzPct val="45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>
                <a:latin typeface="Arial" charset="0"/>
                <a:ea typeface="SimSun" charset="-122"/>
              </a:rPr>
              <a:t>    -&gt; Key or Hash-Based partitioning:  Use a key value in a hash and use the resulting value as entry into multiple servers.</a:t>
            </a:r>
          </a:p>
          <a:p>
            <a:pPr eaLnBrk="1" hangingPunct="1">
              <a:spcBef>
                <a:spcPts val="450"/>
              </a:spcBef>
              <a:buSzPct val="45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>
                <a:latin typeface="Arial" charset="0"/>
                <a:ea typeface="SimSun" charset="-122"/>
              </a:rPr>
              <a:t>    -&gt; Directory-Based Partitioning: Have a lookup service that has knowledge of the partitioning scheme . This allows for the adding of servers or</a:t>
            </a:r>
          </a:p>
          <a:p>
            <a:pPr eaLnBrk="1" hangingPunct="1">
              <a:spcBef>
                <a:spcPts val="450"/>
              </a:spcBef>
              <a:buSzPct val="45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>
                <a:latin typeface="Arial" charset="0"/>
                <a:ea typeface="SimSun" charset="-122"/>
              </a:rPr>
              <a:t>        changing the partition scheme without changing the application.  </a:t>
            </a:r>
          </a:p>
          <a:p>
            <a:pPr eaLnBrk="1" hangingPunct="1">
              <a:spcBef>
                <a:spcPts val="450"/>
              </a:spcBef>
              <a:buSzPct val="45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>
                <a:latin typeface="Arial" charset="0"/>
                <a:ea typeface="SimSun" charset="-122"/>
              </a:rPr>
              <a:t>-&gt; http://adam.heroku.com/past/2009/7/6/sql_databases_dont_scale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2BFA2-1A41-43F4-A6C3-D6C873413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75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7D3D2-4E86-4BF6-BB57-F64B4E63E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1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4849A-93D3-453A-811F-014EB65FE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6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12/6/10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673D2-249E-4959-BF81-3D5A8CC4A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10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12/6/10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12B26-C10C-4673-96CE-C9017C985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40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12/6/10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04F27-1CBE-40A5-A68F-E688701EB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40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12/6/10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D1D43-8F93-4FA7-B707-106D300FF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90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12/6/10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2AA33-3C6E-4FBB-ABA2-088C2B331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94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12/6/10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85B8C-0DB9-42FC-9DB4-112623C8A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37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12/6/10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CBD2E-880B-43F4-8536-A38086DEC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56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12/6/10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FD355-0FC2-43C8-B049-56AA09374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50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0D29C-7796-4533-BA6A-E90011ECE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86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12/6/10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FA5E4-8C84-4D52-BAA0-219999778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50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12/6/10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AB03E-59E5-4094-805E-7A74A904E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54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12/6/10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1F953-D1AD-4A59-A1B0-84CF63FD5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56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08193" y="7055696"/>
            <a:ext cx="1344083" cy="3359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7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08192" y="7055697"/>
            <a:ext cx="1008063" cy="251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8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204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2" y="1133951"/>
            <a:ext cx="4450526" cy="561550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2568" y="1133951"/>
            <a:ext cx="4450525" cy="561550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0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0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9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96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BEE81-770E-4D79-A0D1-F313E9477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614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711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28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7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6704" y="302737"/>
            <a:ext cx="2266390" cy="64467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2" y="302737"/>
            <a:ext cx="6634662" cy="64467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2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64373"/>
            <a:ext cx="10075375" cy="13351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449" y="335986"/>
            <a:ext cx="2439651" cy="57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07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2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5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6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4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6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8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7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6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4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3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2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0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09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130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2" y="1769177"/>
            <a:ext cx="4450526" cy="498553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2568" y="1769177"/>
            <a:ext cx="4450525" cy="498553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1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68" indent="0">
              <a:buNone/>
              <a:defRPr sz="2200" b="1"/>
            </a:lvl2pPr>
            <a:lvl3pPr marL="1007734" indent="0">
              <a:buNone/>
              <a:defRPr sz="2000" b="1"/>
            </a:lvl3pPr>
            <a:lvl4pPr marL="1511602" indent="0">
              <a:buNone/>
              <a:defRPr sz="1800" b="1"/>
            </a:lvl4pPr>
            <a:lvl5pPr marL="2015468" indent="0">
              <a:buNone/>
              <a:defRPr sz="1800" b="1"/>
            </a:lvl5pPr>
            <a:lvl6pPr marL="2519335" indent="0">
              <a:buNone/>
              <a:defRPr sz="1800" b="1"/>
            </a:lvl6pPr>
            <a:lvl7pPr marL="3023201" indent="0">
              <a:buNone/>
              <a:defRPr sz="1800" b="1"/>
            </a:lvl7pPr>
            <a:lvl8pPr marL="3527069" indent="0">
              <a:buNone/>
              <a:defRPr sz="1800" b="1"/>
            </a:lvl8pPr>
            <a:lvl9pPr marL="403093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68" indent="0">
              <a:buNone/>
              <a:defRPr sz="2200" b="1"/>
            </a:lvl2pPr>
            <a:lvl3pPr marL="1007734" indent="0">
              <a:buNone/>
              <a:defRPr sz="2000" b="1"/>
            </a:lvl3pPr>
            <a:lvl4pPr marL="1511602" indent="0">
              <a:buNone/>
              <a:defRPr sz="1800" b="1"/>
            </a:lvl4pPr>
            <a:lvl5pPr marL="2015468" indent="0">
              <a:buNone/>
              <a:defRPr sz="1800" b="1"/>
            </a:lvl5pPr>
            <a:lvl6pPr marL="2519335" indent="0">
              <a:buNone/>
              <a:defRPr sz="1800" b="1"/>
            </a:lvl6pPr>
            <a:lvl7pPr marL="3023201" indent="0">
              <a:buNone/>
              <a:defRPr sz="1800" b="1"/>
            </a:lvl7pPr>
            <a:lvl8pPr marL="3527069" indent="0">
              <a:buNone/>
              <a:defRPr sz="1800" b="1"/>
            </a:lvl8pPr>
            <a:lvl9pPr marL="403093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0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D877A-912D-4759-9C72-BAC491B32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197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9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34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7" y="300990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581935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868" indent="0">
              <a:buNone/>
              <a:defRPr sz="1300"/>
            </a:lvl2pPr>
            <a:lvl3pPr marL="1007734" indent="0">
              <a:buNone/>
              <a:defRPr sz="1100"/>
            </a:lvl3pPr>
            <a:lvl4pPr marL="1511602" indent="0">
              <a:buNone/>
              <a:defRPr sz="1000"/>
            </a:lvl4pPr>
            <a:lvl5pPr marL="2015468" indent="0">
              <a:buNone/>
              <a:defRPr sz="1000"/>
            </a:lvl5pPr>
            <a:lvl6pPr marL="2519335" indent="0">
              <a:buNone/>
              <a:defRPr sz="1000"/>
            </a:lvl6pPr>
            <a:lvl7pPr marL="3023201" indent="0">
              <a:buNone/>
              <a:defRPr sz="1000"/>
            </a:lvl7pPr>
            <a:lvl8pPr marL="3527069" indent="0">
              <a:buNone/>
              <a:defRPr sz="1000"/>
            </a:lvl8pPr>
            <a:lvl9pPr marL="403093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610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868" indent="0">
              <a:buNone/>
              <a:defRPr sz="3100"/>
            </a:lvl2pPr>
            <a:lvl3pPr marL="1007734" indent="0">
              <a:buNone/>
              <a:defRPr sz="2600"/>
            </a:lvl3pPr>
            <a:lvl4pPr marL="1511602" indent="0">
              <a:buNone/>
              <a:defRPr sz="2200"/>
            </a:lvl4pPr>
            <a:lvl5pPr marL="2015468" indent="0">
              <a:buNone/>
              <a:defRPr sz="2200"/>
            </a:lvl5pPr>
            <a:lvl6pPr marL="2519335" indent="0">
              <a:buNone/>
              <a:defRPr sz="2200"/>
            </a:lvl6pPr>
            <a:lvl7pPr marL="3023201" indent="0">
              <a:buNone/>
              <a:defRPr sz="2200"/>
            </a:lvl7pPr>
            <a:lvl8pPr marL="3527069" indent="0">
              <a:buNone/>
              <a:defRPr sz="2200"/>
            </a:lvl8pPr>
            <a:lvl9pPr marL="4030936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868" indent="0">
              <a:buNone/>
              <a:defRPr sz="1300"/>
            </a:lvl2pPr>
            <a:lvl3pPr marL="1007734" indent="0">
              <a:buNone/>
              <a:defRPr sz="1100"/>
            </a:lvl3pPr>
            <a:lvl4pPr marL="1511602" indent="0">
              <a:buNone/>
              <a:defRPr sz="1000"/>
            </a:lvl4pPr>
            <a:lvl5pPr marL="2015468" indent="0">
              <a:buNone/>
              <a:defRPr sz="1000"/>
            </a:lvl5pPr>
            <a:lvl6pPr marL="2519335" indent="0">
              <a:buNone/>
              <a:defRPr sz="1000"/>
            </a:lvl6pPr>
            <a:lvl7pPr marL="3023201" indent="0">
              <a:buNone/>
              <a:defRPr sz="1000"/>
            </a:lvl7pPr>
            <a:lvl8pPr marL="3527069" indent="0">
              <a:buNone/>
              <a:defRPr sz="1000"/>
            </a:lvl8pPr>
            <a:lvl9pPr marL="403093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73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8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8719" y="1769177"/>
            <a:ext cx="2518406" cy="49855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" y="1769177"/>
            <a:ext cx="7390709" cy="49855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2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64375"/>
            <a:ext cx="10075375" cy="13351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451" y="335988"/>
            <a:ext cx="2439651" cy="57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541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52021" y="4367812"/>
            <a:ext cx="9148503" cy="1175949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500212" y="5711754"/>
            <a:ext cx="9072563" cy="1259946"/>
          </a:xfrm>
          <a:prstGeom prst="rect">
            <a:avLst/>
          </a:prstGeom>
        </p:spPr>
        <p:txBody>
          <a:bodyPr vert="horz" lIns="100761" tIns="50382" rIns="100761" bIns="50382" anchor="ctr">
            <a:normAutofit/>
          </a:bodyPr>
          <a:lstStyle>
            <a:extLst/>
          </a:lstStyle>
          <a:p>
            <a:pPr algn="ctr">
              <a:spcBef>
                <a:spcPct val="0"/>
              </a:spcBef>
              <a:defRPr/>
            </a:pPr>
            <a:endParaRPr lang="en-US" sz="3500" i="1" kern="0" dirty="0">
              <a:solidFill>
                <a:prstClr val="white"/>
              </a:solidFill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352146" y="5659257"/>
            <a:ext cx="7041164" cy="1343942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20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720417" y="1763924"/>
            <a:ext cx="2520156" cy="2519892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200" smtClean="0"/>
              <a:t>Click icon to add picture</a:t>
            </a:r>
            <a:endParaRPr lang="en-US" sz="22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94958" y="206027"/>
            <a:ext cx="9660599" cy="6849670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61" tIns="50382" rIns="100761" bIns="50382"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02454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1008063" y="324734"/>
            <a:ext cx="8232510" cy="6173735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750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6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6635715"/>
            <a:ext cx="8232510" cy="419982"/>
          </a:xfrm>
        </p:spPr>
        <p:txBody>
          <a:bodyPr rIns="10076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20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832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62332" y="257105"/>
            <a:ext cx="5115614" cy="680370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75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796359" y="3359859"/>
            <a:ext cx="3864240" cy="3695841"/>
          </a:xfrm>
        </p:spPr>
        <p:txBody>
          <a:bodyPr tIns="100761" bIns="100761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20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90910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4D909-CB34-471B-A62A-B0F2636E5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88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0080625" cy="7559675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861929489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829766" y="5039783"/>
            <a:ext cx="8578817" cy="1091953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829770" y="6173735"/>
            <a:ext cx="8568531" cy="923960"/>
          </a:xfrm>
        </p:spPr>
        <p:txBody>
          <a:bodyPr vert="horz" tIns="0"/>
          <a:lstStyle>
            <a:lvl1pPr>
              <a:buFontTx/>
              <a:buNone/>
              <a:defRPr sz="20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866883" y="2359720"/>
            <a:ext cx="2520156" cy="2519892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200" smtClean="0"/>
              <a:t>Click icon to add picture</a:t>
            </a:r>
            <a:endParaRPr lang="en-US" sz="22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830510" y="2359720"/>
            <a:ext cx="2520156" cy="2519892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200" smtClean="0"/>
              <a:t>Click icon to add picture</a:t>
            </a:r>
            <a:endParaRPr lang="en-US" sz="22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794136" y="2359720"/>
            <a:ext cx="2520156" cy="2519892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200" smtClean="0"/>
              <a:t>Click icon to add picture</a:t>
            </a:r>
            <a:endParaRPr lang="en-US" sz="22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6755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5205733" y="671975"/>
            <a:ext cx="3782828" cy="504324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75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600" i="0" smtClean="0"/>
              <a:t>Click icon to add picture</a:t>
            </a:r>
            <a:endParaRPr lang="en-US" sz="26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176073" y="671971"/>
            <a:ext cx="3780234" cy="5039783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75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600" i="0" smtClean="0"/>
              <a:t>Click icon to add picture</a:t>
            </a:r>
            <a:endParaRPr lang="en-US" sz="26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176073" y="5879747"/>
            <a:ext cx="3780234" cy="1175949"/>
          </a:xfrm>
        </p:spPr>
        <p:txBody>
          <a:bodyPr lIns="100761" rIns="10076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2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5208323" y="5879747"/>
            <a:ext cx="3780234" cy="1175949"/>
          </a:xfrm>
        </p:spPr>
        <p:txBody>
          <a:bodyPr lIns="100761" rIns="10076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2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00421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124318" y="1847921"/>
            <a:ext cx="4452276" cy="3338856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504031" y="1847921"/>
            <a:ext cx="4452276" cy="3338856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504031" y="5354770"/>
            <a:ext cx="4452276" cy="1364941"/>
          </a:xfrm>
        </p:spPr>
        <p:txBody>
          <a:bodyPr rIns="10076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2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5124318" y="5354770"/>
            <a:ext cx="4452276" cy="1364941"/>
          </a:xfrm>
        </p:spPr>
        <p:txBody>
          <a:bodyPr rIns="10076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2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88284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668671" y="419982"/>
            <a:ext cx="4159938" cy="311962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750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500671" y="419982"/>
            <a:ext cx="4919345" cy="655843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750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668675" y="3695841"/>
            <a:ext cx="4159939" cy="3275859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20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790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52015" y="1175949"/>
            <a:ext cx="3024188" cy="4031827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377979" marR="0" indent="-377979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528219" y="1175949"/>
            <a:ext cx="3024188" cy="4031827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377979" marR="0" indent="-377979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804422" y="1175949"/>
            <a:ext cx="3024188" cy="4031827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377979" marR="0" indent="-377979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52015" y="5375769"/>
            <a:ext cx="3024188" cy="1595931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2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528219" y="5375769"/>
            <a:ext cx="3024188" cy="1595931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2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804422" y="5375769"/>
            <a:ext cx="3024188" cy="1595931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2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505917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121" y="3752088"/>
            <a:ext cx="4435475" cy="3326257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77979" marR="0" indent="-377979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504031" y="3752088"/>
            <a:ext cx="4435475" cy="3326257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77979" marR="0" indent="-377979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141121" y="251989"/>
            <a:ext cx="4435475" cy="3326257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377979" marR="0" indent="-377979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4031" y="251989"/>
            <a:ext cx="4435475" cy="3326257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20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203485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586346" y="3788237"/>
            <a:ext cx="4023761" cy="3185143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750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70429" y="423342"/>
            <a:ext cx="4914305" cy="655171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750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586346" y="429170"/>
            <a:ext cx="4032250" cy="318267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750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8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457645" y="251989"/>
            <a:ext cx="2519290" cy="3275859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457645" y="3709725"/>
            <a:ext cx="2519290" cy="3275859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5150795" y="251989"/>
            <a:ext cx="2520156" cy="3275859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5145812" y="3709725"/>
            <a:ext cx="2519290" cy="3275859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41521" y="1427938"/>
            <a:ext cx="1848115" cy="209991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812484" y="1427938"/>
            <a:ext cx="1848115" cy="2099910"/>
          </a:xfrm>
        </p:spPr>
        <p:txBody>
          <a:bodyPr anchor="b" anchorCtr="0"/>
          <a:lstStyle>
            <a:lvl1pPr marL="0" marR="0" indent="0" algn="l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41521" y="3695841"/>
            <a:ext cx="1848115" cy="2099910"/>
          </a:xfrm>
        </p:spPr>
        <p:txBody>
          <a:bodyPr anchor="t" anchorCtr="0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812484" y="3695841"/>
            <a:ext cx="1848115" cy="2099910"/>
          </a:xfrm>
        </p:spPr>
        <p:txBody>
          <a:bodyPr anchor="t" anchorCtr="0"/>
          <a:lstStyle>
            <a:lvl1pPr marL="0" marR="0" indent="0" algn="l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16470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1021756" y="587975"/>
            <a:ext cx="4027506" cy="302387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1021756" y="6803707"/>
            <a:ext cx="4032250" cy="335986"/>
          </a:xfrm>
        </p:spPr>
        <p:txBody>
          <a:bodyPr lIns="10076" anchor="t" anchorCtr="0"/>
          <a:lstStyle>
            <a:lvl1pPr marL="0" marR="0" indent="0" algn="l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5138011" y="587975"/>
            <a:ext cx="4032250" cy="302387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1021756" y="3695841"/>
            <a:ext cx="4032250" cy="302387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5138011" y="3695841"/>
            <a:ext cx="4032250" cy="302387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1021756" y="167993"/>
            <a:ext cx="4032250" cy="335986"/>
          </a:xfrm>
        </p:spPr>
        <p:txBody>
          <a:bodyPr lIns="10076" anchor="t" anchorCtr="0"/>
          <a:lstStyle>
            <a:lvl1pPr marL="0" marR="0" indent="0" algn="l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5138011" y="6803707"/>
            <a:ext cx="4032250" cy="335986"/>
          </a:xfrm>
        </p:spPr>
        <p:txBody>
          <a:bodyPr lIns="10076" anchor="t" anchorCtr="0"/>
          <a:lstStyle>
            <a:lvl1pPr marL="0" marR="0" indent="0" algn="l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5138011" y="167993"/>
            <a:ext cx="4032250" cy="335986"/>
          </a:xfrm>
        </p:spPr>
        <p:txBody>
          <a:bodyPr lIns="10076" anchor="t" anchorCtr="0"/>
          <a:lstStyle>
            <a:lvl1pPr marL="0" marR="0" indent="0" algn="l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86914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AB065-3233-44F9-8546-994F142B3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144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68014" y="1679932"/>
            <a:ext cx="2322805" cy="3096745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5012314" y="1679932"/>
            <a:ext cx="2322805" cy="3096745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589679" y="1679932"/>
            <a:ext cx="2322805" cy="3096745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7430569" y="1679932"/>
            <a:ext cx="2322805" cy="3096745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68010" y="4955787"/>
            <a:ext cx="9660599" cy="2099910"/>
          </a:xfrm>
        </p:spPr>
        <p:txBody>
          <a:bodyPr anchor="t" anchorCtr="0"/>
          <a:lstStyle>
            <a:lvl1pPr marL="0" marR="0" indent="0" algn="l">
              <a:buFontTx/>
              <a:buNone/>
              <a:defRPr sz="2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06137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756047" y="284028"/>
            <a:ext cx="5090716" cy="6803708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6381804" y="284028"/>
            <a:ext cx="2688169" cy="201591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6381804" y="2681554"/>
            <a:ext cx="2688169" cy="201591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6381804" y="5079081"/>
            <a:ext cx="2688169" cy="201591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019328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72045" y="3779841"/>
            <a:ext cx="2282201" cy="3275859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344607" y="251989"/>
            <a:ext cx="6132380" cy="4598802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72045" y="251989"/>
            <a:ext cx="2282201" cy="3275859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6552410" y="4955787"/>
            <a:ext cx="2940181" cy="2066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344609" y="4955787"/>
            <a:ext cx="3039789" cy="2066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11654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64592" y="3443854"/>
            <a:ext cx="2872978" cy="3611845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64592" y="251989"/>
            <a:ext cx="4368271" cy="302387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5201683" y="251989"/>
            <a:ext cx="4368271" cy="302387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630782" y="3443854"/>
            <a:ext cx="2872978" cy="3611845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696972" y="3443854"/>
            <a:ext cx="2872978" cy="3611845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50340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362718" y="1763924"/>
            <a:ext cx="3525713" cy="352784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75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600" i="0" smtClean="0"/>
              <a:t>Click icon to add picture</a:t>
            </a:r>
            <a:endParaRPr lang="en-US" sz="26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360208" y="5375772"/>
            <a:ext cx="3528219" cy="1427939"/>
          </a:xfrm>
        </p:spPr>
        <p:txBody>
          <a:bodyPr tIns="100761" rIns="10076" bIns="100761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73263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5462848" y="1511935"/>
            <a:ext cx="3525713" cy="352784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75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600" i="0" smtClean="0"/>
              <a:t>Click icon to add picture</a:t>
            </a:r>
            <a:endParaRPr lang="en-US" sz="26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260082" y="1511935"/>
            <a:ext cx="3525713" cy="352784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75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600" i="0" smtClean="0"/>
              <a:t>Click icon to add picture</a:t>
            </a:r>
            <a:endParaRPr lang="en-US" sz="26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5460338" y="5123783"/>
            <a:ext cx="3528219" cy="1427939"/>
          </a:xfrm>
        </p:spPr>
        <p:txBody>
          <a:bodyPr tIns="100761" rIns="10076" bIns="100761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260078" y="5123783"/>
            <a:ext cx="3528219" cy="1427939"/>
          </a:xfrm>
        </p:spPr>
        <p:txBody>
          <a:bodyPr tIns="100761" rIns="10076" bIns="100761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20195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504031" y="2267903"/>
            <a:ext cx="9072563" cy="302387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504031" y="5375769"/>
            <a:ext cx="9072563" cy="1595931"/>
          </a:xfrm>
        </p:spPr>
        <p:txBody>
          <a:bodyPr tIns="100761" rIns="10076" bIns="100761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72490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078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0472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52022" y="4367812"/>
            <a:ext cx="9148503" cy="1175949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500212" y="5711754"/>
            <a:ext cx="9072563" cy="1259946"/>
          </a:xfrm>
          <a:prstGeom prst="rect">
            <a:avLst/>
          </a:prstGeom>
        </p:spPr>
        <p:txBody>
          <a:bodyPr vert="horz" lIns="100750" tIns="50377" rIns="100750" bIns="50377" anchor="ctr">
            <a:normAutofit/>
          </a:bodyPr>
          <a:lstStyle>
            <a:extLst/>
          </a:lstStyle>
          <a:p>
            <a:pPr algn="ctr">
              <a:spcBef>
                <a:spcPct val="0"/>
              </a:spcBef>
              <a:defRPr/>
            </a:pPr>
            <a:endParaRPr lang="en-US" sz="3500" i="1" kern="0" dirty="0">
              <a:solidFill>
                <a:prstClr val="white"/>
              </a:solidFill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352146" y="5659257"/>
            <a:ext cx="7041164" cy="1343942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20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720417" y="1763924"/>
            <a:ext cx="2520156" cy="2519892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200" smtClean="0"/>
              <a:t>Click icon to add picture</a:t>
            </a:r>
            <a:endParaRPr lang="en-US" sz="22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94958" y="206027"/>
            <a:ext cx="9660599" cy="6849670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50" tIns="50377" rIns="100750" bIns="50377"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0245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E3AE6-267A-45C8-AB6D-BF857E6E4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019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1008063" y="324734"/>
            <a:ext cx="8232510" cy="6173735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750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6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6635715"/>
            <a:ext cx="8232510" cy="419982"/>
          </a:xfrm>
        </p:spPr>
        <p:txBody>
          <a:bodyPr rIns="10075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20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832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62332" y="257105"/>
            <a:ext cx="5115614" cy="680370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75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796359" y="3359860"/>
            <a:ext cx="3864240" cy="3695841"/>
          </a:xfrm>
        </p:spPr>
        <p:txBody>
          <a:bodyPr tIns="100750" bIns="10075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20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909103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0080625" cy="7559675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861929489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829766" y="5039783"/>
            <a:ext cx="8578817" cy="1091953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829771" y="6173735"/>
            <a:ext cx="8568531" cy="923960"/>
          </a:xfrm>
        </p:spPr>
        <p:txBody>
          <a:bodyPr vert="horz" tIns="0"/>
          <a:lstStyle>
            <a:lvl1pPr>
              <a:buFontTx/>
              <a:buNone/>
              <a:defRPr sz="20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866883" y="2359720"/>
            <a:ext cx="2520156" cy="2519892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200" smtClean="0"/>
              <a:t>Click icon to add picture</a:t>
            </a:r>
            <a:endParaRPr lang="en-US" sz="22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830510" y="2359720"/>
            <a:ext cx="2520156" cy="2519892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200" smtClean="0"/>
              <a:t>Click icon to add picture</a:t>
            </a:r>
            <a:endParaRPr lang="en-US" sz="22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794136" y="2359720"/>
            <a:ext cx="2520156" cy="2519892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200" smtClean="0"/>
              <a:t>Click icon to add picture</a:t>
            </a:r>
            <a:endParaRPr lang="en-US" sz="22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6755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5205734" y="671976"/>
            <a:ext cx="3782828" cy="504324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75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600" i="0" smtClean="0"/>
              <a:t>Click icon to add picture</a:t>
            </a:r>
            <a:endParaRPr lang="en-US" sz="26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176073" y="671971"/>
            <a:ext cx="3780234" cy="5039783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75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600" i="0" smtClean="0"/>
              <a:t>Click icon to add picture</a:t>
            </a:r>
            <a:endParaRPr lang="en-US" sz="26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176073" y="5879747"/>
            <a:ext cx="3780234" cy="1175949"/>
          </a:xfrm>
        </p:spPr>
        <p:txBody>
          <a:bodyPr lIns="100750" rIns="10075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2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5208323" y="5879747"/>
            <a:ext cx="3780234" cy="1175949"/>
          </a:xfrm>
        </p:spPr>
        <p:txBody>
          <a:bodyPr lIns="100750" rIns="10075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2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00421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124318" y="1847921"/>
            <a:ext cx="4452276" cy="3338856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504031" y="1847921"/>
            <a:ext cx="4452276" cy="3338856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504031" y="5354770"/>
            <a:ext cx="4452276" cy="1364941"/>
          </a:xfrm>
        </p:spPr>
        <p:txBody>
          <a:bodyPr rIns="10075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2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5124318" y="5354770"/>
            <a:ext cx="4452276" cy="1364941"/>
          </a:xfrm>
        </p:spPr>
        <p:txBody>
          <a:bodyPr rIns="10075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2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88284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668671" y="419982"/>
            <a:ext cx="4159938" cy="311962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750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500671" y="419982"/>
            <a:ext cx="4919345" cy="655843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750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668676" y="3695841"/>
            <a:ext cx="4159939" cy="3275859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20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790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52015" y="1175949"/>
            <a:ext cx="3024188" cy="4031827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377979" marR="0" indent="-377979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528219" y="1175949"/>
            <a:ext cx="3024188" cy="4031827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377979" marR="0" indent="-377979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804422" y="1175949"/>
            <a:ext cx="3024188" cy="4031827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377979" marR="0" indent="-377979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52015" y="5375769"/>
            <a:ext cx="3024188" cy="1595931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2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528219" y="5375769"/>
            <a:ext cx="3024188" cy="1595931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2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804422" y="5375769"/>
            <a:ext cx="3024188" cy="1595931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2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505917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121" y="3752089"/>
            <a:ext cx="4435475" cy="3326257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77979" marR="0" indent="-377979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504031" y="3752089"/>
            <a:ext cx="4435475" cy="3326257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77979" marR="0" indent="-377979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141121" y="251989"/>
            <a:ext cx="4435475" cy="3326257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377979" marR="0" indent="-377979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4031" y="251989"/>
            <a:ext cx="4435475" cy="3326257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20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203485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586346" y="3788237"/>
            <a:ext cx="4023761" cy="3185143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750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70429" y="423342"/>
            <a:ext cx="4914305" cy="655171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750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586346" y="429172"/>
            <a:ext cx="4032250" cy="318267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750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8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34B3A-BD93-48E3-875E-456424B65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164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457645" y="251989"/>
            <a:ext cx="2519290" cy="3275859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457645" y="3709726"/>
            <a:ext cx="2519290" cy="3275859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5150795" y="251989"/>
            <a:ext cx="2520156" cy="3275859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5145812" y="3709726"/>
            <a:ext cx="2519290" cy="3275859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41521" y="1427938"/>
            <a:ext cx="1848115" cy="209991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812484" y="1427938"/>
            <a:ext cx="1848115" cy="2099910"/>
          </a:xfrm>
        </p:spPr>
        <p:txBody>
          <a:bodyPr anchor="b" anchorCtr="0"/>
          <a:lstStyle>
            <a:lvl1pPr marL="0" marR="0" indent="0" algn="l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41521" y="3695841"/>
            <a:ext cx="1848115" cy="2099910"/>
          </a:xfrm>
        </p:spPr>
        <p:txBody>
          <a:bodyPr anchor="t" anchorCtr="0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812484" y="3695841"/>
            <a:ext cx="1848115" cy="2099910"/>
          </a:xfrm>
        </p:spPr>
        <p:txBody>
          <a:bodyPr anchor="t" anchorCtr="0"/>
          <a:lstStyle>
            <a:lvl1pPr marL="0" marR="0" indent="0" algn="l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16470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1021756" y="587975"/>
            <a:ext cx="4027506" cy="302387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1021756" y="6803707"/>
            <a:ext cx="4032250" cy="335986"/>
          </a:xfrm>
        </p:spPr>
        <p:txBody>
          <a:bodyPr lIns="10075" anchor="t" anchorCtr="0"/>
          <a:lstStyle>
            <a:lvl1pPr marL="0" marR="0" indent="0" algn="l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5138011" y="587975"/>
            <a:ext cx="4032250" cy="302387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1021756" y="3695841"/>
            <a:ext cx="4032250" cy="302387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5138011" y="3695841"/>
            <a:ext cx="4032250" cy="302387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1021756" y="167993"/>
            <a:ext cx="4032250" cy="335986"/>
          </a:xfrm>
        </p:spPr>
        <p:txBody>
          <a:bodyPr lIns="10075" anchor="t" anchorCtr="0"/>
          <a:lstStyle>
            <a:lvl1pPr marL="0" marR="0" indent="0" algn="l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5138011" y="6803707"/>
            <a:ext cx="4032250" cy="335986"/>
          </a:xfrm>
        </p:spPr>
        <p:txBody>
          <a:bodyPr lIns="10075" anchor="t" anchorCtr="0"/>
          <a:lstStyle>
            <a:lvl1pPr marL="0" marR="0" indent="0" algn="l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5138011" y="167993"/>
            <a:ext cx="4032250" cy="335986"/>
          </a:xfrm>
        </p:spPr>
        <p:txBody>
          <a:bodyPr lIns="10075" anchor="t" anchorCtr="0"/>
          <a:lstStyle>
            <a:lvl1pPr marL="0" marR="0" indent="0" algn="l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869147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68015" y="1679933"/>
            <a:ext cx="2322805" cy="3096745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5012316" y="1679933"/>
            <a:ext cx="2322805" cy="3096745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589680" y="1679933"/>
            <a:ext cx="2322805" cy="3096745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7430570" y="1679933"/>
            <a:ext cx="2322805" cy="3096745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68010" y="4955787"/>
            <a:ext cx="9660599" cy="2099910"/>
          </a:xfrm>
        </p:spPr>
        <p:txBody>
          <a:bodyPr anchor="t" anchorCtr="0"/>
          <a:lstStyle>
            <a:lvl1pPr marL="0" marR="0" indent="0" algn="l">
              <a:buFontTx/>
              <a:buNone/>
              <a:defRPr sz="2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06137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756047" y="284028"/>
            <a:ext cx="5090716" cy="6803708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6381804" y="284028"/>
            <a:ext cx="2688169" cy="201591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6381804" y="2681554"/>
            <a:ext cx="2688169" cy="201591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6381804" y="5079081"/>
            <a:ext cx="2688169" cy="201591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019328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72045" y="3779842"/>
            <a:ext cx="2282201" cy="3275859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344607" y="251989"/>
            <a:ext cx="6132380" cy="4598802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72045" y="251989"/>
            <a:ext cx="2282201" cy="3275859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6552411" y="4955787"/>
            <a:ext cx="2940181" cy="2066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344609" y="4955787"/>
            <a:ext cx="3039789" cy="2066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11654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64592" y="3443854"/>
            <a:ext cx="2872978" cy="3611845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64592" y="251989"/>
            <a:ext cx="4368271" cy="302387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5201684" y="251989"/>
            <a:ext cx="4368271" cy="302387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630782" y="3443854"/>
            <a:ext cx="2872978" cy="3611845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696972" y="3443854"/>
            <a:ext cx="2872978" cy="3611845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50340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362719" y="1763924"/>
            <a:ext cx="3525713" cy="352784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75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600" i="0" smtClean="0"/>
              <a:t>Click icon to add picture</a:t>
            </a:r>
            <a:endParaRPr lang="en-US" sz="26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360208" y="5375772"/>
            <a:ext cx="3528219" cy="1427939"/>
          </a:xfrm>
        </p:spPr>
        <p:txBody>
          <a:bodyPr tIns="100750" rIns="10075" bIns="10075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73263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5462849" y="1511935"/>
            <a:ext cx="3525713" cy="352784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75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600" i="0" smtClean="0"/>
              <a:t>Click icon to add picture</a:t>
            </a:r>
            <a:endParaRPr lang="en-US" sz="26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260083" y="1511935"/>
            <a:ext cx="3525713" cy="352784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75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600" i="0" smtClean="0"/>
              <a:t>Click icon to add picture</a:t>
            </a:r>
            <a:endParaRPr lang="en-US" sz="26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5460338" y="5123784"/>
            <a:ext cx="3528219" cy="1427939"/>
          </a:xfrm>
        </p:spPr>
        <p:txBody>
          <a:bodyPr tIns="100750" rIns="10075" bIns="10075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260078" y="5123784"/>
            <a:ext cx="3528219" cy="1427939"/>
          </a:xfrm>
        </p:spPr>
        <p:txBody>
          <a:bodyPr tIns="100750" rIns="10075" bIns="10075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20195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504031" y="2267903"/>
            <a:ext cx="9072563" cy="302387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504031" y="5375769"/>
            <a:ext cx="9072563" cy="1595931"/>
          </a:xfrm>
        </p:spPr>
        <p:txBody>
          <a:bodyPr tIns="100750" rIns="10075" bIns="10075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72490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0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4A1DC-A1B1-44DA-823A-39ADFAF6A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000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04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fld id="{A5A9EB48-924B-4236-A0EE-847B033F6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33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3399"/>
          </a:solidFill>
          <a:latin typeface="Arial" charset="0"/>
          <a:ea typeface="SimSun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3399"/>
          </a:solidFill>
          <a:latin typeface="Arial" charset="0"/>
          <a:ea typeface="SimSun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3399"/>
          </a:solidFill>
          <a:latin typeface="Arial" charset="0"/>
          <a:ea typeface="SimSun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3399"/>
          </a:solidFill>
          <a:latin typeface="Arial" charset="0"/>
          <a:ea typeface="SimSun" charset="-122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3399"/>
          </a:solidFill>
          <a:latin typeface="Arial" charset="0"/>
          <a:ea typeface="SimSun" charset="-122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3399"/>
          </a:solidFill>
          <a:latin typeface="Arial" charset="0"/>
          <a:ea typeface="SimSun" charset="-122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3399"/>
          </a:solidFill>
          <a:latin typeface="Arial" charset="0"/>
          <a:ea typeface="SimSun" charset="-122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3399"/>
          </a:solidFill>
          <a:latin typeface="Arial" charset="0"/>
          <a:ea typeface="SimSun" charset="-122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24600"/>
            <a:ext cx="4572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0"/>
            <a:r>
              <a:rPr lang="en-GB" smtClean="0"/>
              <a:t>Ninth Outline LevelClick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Fourth level</a:t>
            </a:r>
          </a:p>
          <a:p>
            <a:pPr lvl="3"/>
            <a:r>
              <a:rPr lang="en-GB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8B8B8B"/>
                </a:solidFill>
                <a:latin typeface="+mn-lt"/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12/6/10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8B8B8B"/>
                </a:solidFill>
                <a:latin typeface="+mn-lt"/>
                <a:cs typeface="Arial Unicode MS" charset="0"/>
              </a:defRPr>
            </a:lvl1pPr>
          </a:lstStyle>
          <a:p>
            <a:pPr>
              <a:defRPr/>
            </a:pPr>
            <a:fld id="{197CF744-E0A2-429C-8031-E578ED1C0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ea typeface="SimSun" charset="-122"/>
        </a:defRPr>
      </a:lvl2pPr>
      <a:lvl3pPr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ea typeface="SimSun" charset="-122"/>
        </a:defRPr>
      </a:lvl3pPr>
      <a:lvl4pPr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ea typeface="SimSun" charset="-122"/>
        </a:defRPr>
      </a:lvl4pPr>
      <a:lvl5pPr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ea typeface="SimSun" charset="-122"/>
        </a:defRPr>
      </a:lvl5pPr>
      <a:lvl6pPr marL="25146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SimSun" charset="-122"/>
        </a:defRPr>
      </a:lvl6pPr>
      <a:lvl7pPr marL="29718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SimSun" charset="-122"/>
        </a:defRPr>
      </a:lvl7pPr>
      <a:lvl8pPr marL="34290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SimSun" charset="-122"/>
        </a:defRPr>
      </a:lvl8pPr>
      <a:lvl9pPr marL="38862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SimSun" charset="-122"/>
        </a:defRPr>
      </a:lvl9pPr>
    </p:titleStyle>
    <p:bodyStyle>
      <a:lvl1pPr marL="342900" indent="-34290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4031" y="302387"/>
            <a:ext cx="6254750" cy="6968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633" y="1134148"/>
            <a:ext cx="9068991" cy="56155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49"/>
                <a:cs typeface="MS Gothic" pitchFamily="49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49"/>
                <a:cs typeface="MS Gothic" pitchFamily="49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49"/>
                <a:cs typeface="MS Gothic" pitchFamily="49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49"/>
                <a:cs typeface="MS Gothic" pitchFamily="49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49"/>
                <a:cs typeface="MS Gothic" pitchFamily="49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49"/>
                <a:cs typeface="MS Gothic" pitchFamily="49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49"/>
                <a:cs typeface="MS Gothic" pitchFamily="49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49"/>
                <a:cs typeface="MS Gothic" pitchFamily="49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49"/>
                <a:cs typeface="MS Gothic" pitchFamily="49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49"/>
                <a:cs typeface="MS Gothic" pitchFamily="49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-126206" y="0"/>
            <a:ext cx="168275" cy="75596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76320 f8 1"/>
              <a:gd name="f12" fmla="*/ 0 f9 1"/>
              <a:gd name="f13" fmla="*/ f10 1 f2"/>
              <a:gd name="f14" fmla="*/ 152640 f8 1"/>
              <a:gd name="f15" fmla="*/ 3429000 f9 1"/>
              <a:gd name="f16" fmla="*/ 6858000 f9 1"/>
              <a:gd name="f17" fmla="*/ 0 f8 1"/>
              <a:gd name="f18" fmla="+- f13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">
                <a:pos x="f11" y="f12"/>
              </a:cxn>
              <a:cxn ang="f18">
                <a:pos x="f14" y="f15"/>
              </a:cxn>
              <a:cxn ang="f18">
                <a:pos x="f11" y="f16"/>
              </a:cxn>
              <a:cxn ang="f18">
                <a:pos x="f17" y="f15"/>
              </a:cxn>
            </a:cxnLst>
            <a:rect l="l" t="t" r="r" b="b"/>
            <a:pathLst>
              <a:path w="21600" h="21600">
                <a:moveTo>
                  <a:pt x="f5" y="f5"/>
                </a:moveTo>
                <a:lnTo>
                  <a:pt x="f6" y="f5"/>
                </a:ln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FF6600"/>
          </a:solidFill>
          <a:ln>
            <a:noFill/>
            <a:prstDash val="solid"/>
          </a:ln>
        </p:spPr>
        <p:txBody>
          <a:bodyPr vert="horz" wrap="none" lIns="99207" tIns="51588" rIns="99207" bIns="51588" anchor="ctr" anchorCtr="0" compatLnSpc="0"/>
          <a:lstStyle/>
          <a:p>
            <a:pPr lvl="0" rtl="0" hangingPunct="0">
              <a:buNone/>
              <a:tabLst/>
            </a:pPr>
            <a:endParaRPr lang="en-US" sz="26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Straight Connector 4"/>
          <p:cNvSpPr/>
          <p:nvPr/>
        </p:nvSpPr>
        <p:spPr>
          <a:xfrm flipV="1">
            <a:off x="55959" y="6802120"/>
            <a:ext cx="10024666" cy="36509"/>
          </a:xfrm>
          <a:prstGeom prst="line">
            <a:avLst/>
          </a:prstGeom>
          <a:noFill/>
          <a:ln w="9360">
            <a:solidFill>
              <a:srgbClr val="808080"/>
            </a:solidFill>
            <a:prstDash val="solid"/>
            <a:miter/>
          </a:ln>
        </p:spPr>
        <p:txBody>
          <a:bodyPr vert="horz" wrap="square" lIns="99207" tIns="51588" rIns="99207" bIns="51588" anchor="t" anchorCtr="0" compatLnSpc="0"/>
          <a:lstStyle/>
          <a:p>
            <a:pPr lvl="0" rtl="0" hangingPunct="0">
              <a:buNone/>
              <a:tabLst/>
            </a:pPr>
            <a:endParaRPr lang="en-US" sz="26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1787" y="7069720"/>
            <a:ext cx="4256484" cy="4059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0 f8 1"/>
              <a:gd name="f12" fmla="*/ 21600 f8 1"/>
              <a:gd name="f13" fmla="*/ 21600 f9 1"/>
              <a:gd name="f14" fmla="*/ 0 f9 1"/>
              <a:gd name="f15" fmla="*/ 1930500 f8 1"/>
              <a:gd name="f16" fmla="*/ f10 1 f2"/>
              <a:gd name="f17" fmla="*/ 3861000 f8 1"/>
              <a:gd name="f18" fmla="*/ 184140 f9 1"/>
              <a:gd name="f19" fmla="*/ 368279 f9 1"/>
              <a:gd name="f20" fmla="+- f16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15" y="f14"/>
              </a:cxn>
              <a:cxn ang="f20">
                <a:pos x="f17" y="f18"/>
              </a:cxn>
              <a:cxn ang="f20">
                <a:pos x="f15" y="f19"/>
              </a:cxn>
              <a:cxn ang="f20">
                <a:pos x="f11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5"/>
                </a:ln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9207" tIns="51588" rIns="99207" bIns="51588" anchor="t" anchorCtr="0" compatLnSpc="0"/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US" sz="1100" b="1" dirty="0">
                <a:solidFill>
                  <a:srgbClr val="505050"/>
                </a:solidFill>
                <a:latin typeface="Times New Roman" pitchFamily="18"/>
                <a:ea typeface="Lucida Sans Unicode" pitchFamily="34"/>
                <a:cs typeface="Lucida Sans Unicode" pitchFamily="34"/>
              </a:rPr>
              <a:t>© 2003-10, </a:t>
            </a:r>
            <a:r>
              <a:rPr lang="en-US" sz="1100" b="1" dirty="0" err="1">
                <a:solidFill>
                  <a:srgbClr val="505050"/>
                </a:solidFill>
                <a:latin typeface="Times New Roman" pitchFamily="18"/>
                <a:ea typeface="Lucida Sans Unicode" pitchFamily="34"/>
                <a:cs typeface="Lucida Sans Unicode" pitchFamily="34"/>
              </a:rPr>
              <a:t>OrangeScape</a:t>
            </a:r>
            <a:r>
              <a:rPr lang="en-US" sz="1100" b="1" dirty="0">
                <a:solidFill>
                  <a:srgbClr val="505050"/>
                </a:solidFill>
                <a:latin typeface="Times New Roman" pitchFamily="18"/>
                <a:ea typeface="Lucida Sans Unicode" pitchFamily="34"/>
                <a:cs typeface="Lucida Sans Unicode" pitchFamily="34"/>
              </a:rPr>
              <a:t> Technologies Limited. Confidential</a:t>
            </a:r>
          </a:p>
        </p:txBody>
      </p:sp>
      <p:sp>
        <p:nvSpPr>
          <p:cNvPr id="7" name="Freeform 6"/>
          <p:cNvSpPr/>
          <p:nvPr/>
        </p:nvSpPr>
        <p:spPr>
          <a:xfrm>
            <a:off x="5208323" y="7055697"/>
            <a:ext cx="501844" cy="4172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0 f8 1"/>
              <a:gd name="f12" fmla="*/ 21600 f8 1"/>
              <a:gd name="f13" fmla="*/ 21600 f9 1"/>
              <a:gd name="f14" fmla="*/ 0 f9 1"/>
              <a:gd name="f15" fmla="*/ 354060 f8 1"/>
              <a:gd name="f16" fmla="*/ f10 1 f2"/>
              <a:gd name="f17" fmla="*/ 708120 f8 1"/>
              <a:gd name="f18" fmla="*/ 118620 f9 1"/>
              <a:gd name="f19" fmla="*/ 237240 f9 1"/>
              <a:gd name="f20" fmla="+- f16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15" y="f14"/>
              </a:cxn>
              <a:cxn ang="f20">
                <a:pos x="f17" y="f18"/>
              </a:cxn>
              <a:cxn ang="f20">
                <a:pos x="f15" y="f19"/>
              </a:cxn>
              <a:cxn ang="f20">
                <a:pos x="f11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5"/>
                </a:ln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9207" tIns="51588" rIns="99207" bIns="51588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fld id="{C1D6AD9C-9924-4D56-AD7E-115E5F85C4D4}" type="slidenum">
              <a:pPr marL="0" marR="0" lvl="0" indent="0" rtl="0" hangingPunct="0">
                <a:lnSpc>
                  <a:spcPct val="100000"/>
                </a:lnSpc>
                <a:buNone/>
                <a:tabLst/>
              </a:pPr>
              <a:t>‹#›</a:t>
            </a:fld>
            <a:endParaRPr lang="en-US" sz="1100" dirty="0">
              <a:latin typeface="Times New Roman" pitchFamily="18"/>
              <a:ea typeface="Lucida Sans Unicode" pitchFamily="34"/>
              <a:cs typeface="Lucida Sans Unicode" pitchFamily="34"/>
            </a:endParaRPr>
          </a:p>
        </p:txBody>
      </p:sp>
      <p:sp>
        <p:nvSpPr>
          <p:cNvPr id="8" name="Straight Connector 7"/>
          <p:cNvSpPr/>
          <p:nvPr/>
        </p:nvSpPr>
        <p:spPr>
          <a:xfrm>
            <a:off x="350044" y="920654"/>
            <a:ext cx="9408716" cy="1587"/>
          </a:xfrm>
          <a:prstGeom prst="line">
            <a:avLst/>
          </a:prstGeom>
          <a:noFill/>
          <a:ln w="9360">
            <a:solidFill>
              <a:srgbClr val="FF6600"/>
            </a:solidFill>
            <a:prstDash val="solid"/>
            <a:miter/>
          </a:ln>
        </p:spPr>
        <p:txBody>
          <a:bodyPr vert="horz" wrap="square" lIns="99207" tIns="51588" rIns="99207" bIns="51588" anchor="t" anchorCtr="0" compatLnSpc="0"/>
          <a:lstStyle/>
          <a:p>
            <a:pPr lvl="0" rtl="0" hangingPunct="0">
              <a:buNone/>
              <a:tabLst/>
            </a:pPr>
            <a:endParaRPr lang="en-US" sz="26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46830" y="6719711"/>
            <a:ext cx="2465784" cy="859144"/>
            <a:chOff x="457200" y="6078599"/>
            <a:chExt cx="2236680" cy="7794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552600" y="6078599"/>
              <a:ext cx="2057400" cy="6857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Freeform 10"/>
            <p:cNvSpPr/>
            <p:nvPr/>
          </p:nvSpPr>
          <p:spPr>
            <a:xfrm>
              <a:off x="457200" y="6432479"/>
              <a:ext cx="2236680" cy="425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0"/>
            <a:lstStyle/>
            <a:p>
              <a:pPr marL="0" marR="0" lvl="0" indent="0" algn="ctr" rtl="0" hangingPunct="1">
                <a:lnSpc>
                  <a:spcPct val="100000"/>
                </a:lnSpc>
                <a:buNone/>
                <a:tabLst/>
              </a:pPr>
              <a:r>
                <a:rPr lang="en-US" sz="1500" b="1" dirty="0">
                  <a:latin typeface="Vijaya" pitchFamily="34"/>
                  <a:ea typeface="Lucida Sans Unicode" pitchFamily="2"/>
                  <a:cs typeface="Tahoma" pitchFamily="2"/>
                </a:rPr>
                <a:t>Write Once. Cloud Anywhere.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59" y="6887704"/>
            <a:ext cx="2439651" cy="57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marL="0" marR="0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503972" algn="l"/>
          <a:tab pos="1007943" algn="l"/>
          <a:tab pos="1511914" algn="l"/>
          <a:tab pos="2015886" algn="l"/>
          <a:tab pos="2519858" algn="l"/>
          <a:tab pos="3023828" algn="l"/>
          <a:tab pos="3527801" algn="l"/>
          <a:tab pos="4031772" algn="l"/>
          <a:tab pos="4535744" algn="l"/>
          <a:tab pos="5039716" algn="l"/>
          <a:tab pos="5543687" algn="l"/>
          <a:tab pos="6047658" algn="l"/>
          <a:tab pos="6551630" algn="l"/>
          <a:tab pos="7055601" algn="l"/>
          <a:tab pos="7559573" algn="l"/>
          <a:tab pos="8063545" algn="l"/>
          <a:tab pos="8567517" algn="l"/>
          <a:tab pos="9071488" algn="l"/>
          <a:tab pos="9575460" algn="l"/>
          <a:tab pos="10079431" algn="l"/>
        </a:tabLst>
        <a:defRPr lang="en-US" sz="2600" b="1" i="0" u="none" strike="noStrike" baseline="0">
          <a:ln>
            <a:noFill/>
          </a:ln>
          <a:solidFill>
            <a:srgbClr val="003399"/>
          </a:solidFill>
          <a:latin typeface="Arial" pitchFamily="34"/>
          <a:ea typeface="MS Gothic" pitchFamily="49"/>
        </a:defRPr>
      </a:lvl1pPr>
    </p:titleStyle>
    <p:bodyStyle>
      <a:lvl1pPr marL="377780" marR="0" indent="-377780" algn="l" rtl="0" eaLnBrk="1" hangingPunct="1">
        <a:lnSpc>
          <a:spcPct val="100000"/>
        </a:lnSpc>
        <a:spcBef>
          <a:spcPts val="881"/>
        </a:spcBef>
        <a:spcAft>
          <a:spcPts val="0"/>
        </a:spcAft>
        <a:tabLst>
          <a:tab pos="377780" algn="l"/>
          <a:tab pos="503575" algn="l"/>
          <a:tab pos="1007546" algn="l"/>
          <a:tab pos="1511517" algn="l"/>
          <a:tab pos="2015488" algn="l"/>
          <a:tab pos="2519460" algn="l"/>
          <a:tab pos="3023431" algn="l"/>
          <a:tab pos="3527404" algn="l"/>
          <a:tab pos="4031375" algn="l"/>
          <a:tab pos="4535347" algn="l"/>
          <a:tab pos="5039318" algn="l"/>
          <a:tab pos="5543290" algn="l"/>
          <a:tab pos="6047262" algn="l"/>
          <a:tab pos="6551233" algn="l"/>
          <a:tab pos="7055205" algn="l"/>
          <a:tab pos="7559177" algn="l"/>
          <a:tab pos="8063148" algn="l"/>
          <a:tab pos="8567120" algn="l"/>
          <a:tab pos="9071091" algn="l"/>
          <a:tab pos="9575063" algn="l"/>
          <a:tab pos="10079034" algn="l"/>
        </a:tabLst>
        <a:defRPr lang="en-US" sz="3500" b="0" i="0" u="none" strike="noStrike" baseline="0">
          <a:ln>
            <a:noFill/>
          </a:ln>
          <a:solidFill>
            <a:srgbClr val="000000"/>
          </a:solidFill>
          <a:latin typeface="Arial" pitchFamily="34"/>
          <a:ea typeface="MS Gothic" pitchFamily="49"/>
        </a:defRPr>
      </a:lvl1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7228" y="2959186"/>
            <a:ext cx="10033397" cy="14139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4550580 f8 1"/>
              <a:gd name="f12" fmla="*/ 0 f9 1"/>
              <a:gd name="f13" fmla="*/ f10 1 f2"/>
              <a:gd name="f14" fmla="*/ 9101160 f8 1"/>
              <a:gd name="f15" fmla="*/ 641340 f9 1"/>
              <a:gd name="f16" fmla="*/ 1282680 f9 1"/>
              <a:gd name="f17" fmla="*/ 0 f8 1"/>
              <a:gd name="f18" fmla="+- f13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">
                <a:pos x="f11" y="f12"/>
              </a:cxn>
              <a:cxn ang="f18">
                <a:pos x="f14" y="f15"/>
              </a:cxn>
              <a:cxn ang="f18">
                <a:pos x="f11" y="f16"/>
              </a:cxn>
              <a:cxn ang="f18">
                <a:pos x="f17" y="f15"/>
              </a:cxn>
            </a:cxnLst>
            <a:rect l="l" t="t" r="r" b="b"/>
            <a:pathLst>
              <a:path w="21600" h="21600">
                <a:moveTo>
                  <a:pt x="f5" y="f5"/>
                </a:moveTo>
                <a:lnTo>
                  <a:pt x="f6" y="f5"/>
                </a:ln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EAEAEA"/>
          </a:solidFill>
          <a:ln>
            <a:noFill/>
            <a:prstDash val="solid"/>
          </a:ln>
        </p:spPr>
        <p:txBody>
          <a:bodyPr vert="horz" wrap="none" lIns="99197" tIns="51582" rIns="99197" bIns="51582" anchor="ctr" anchorCtr="0" compatLnSpc="0"/>
          <a:lstStyle/>
          <a:p>
            <a:pPr lvl="0" rtl="0" hangingPunct="0">
              <a:buNone/>
              <a:tabLst/>
            </a:pPr>
            <a:endParaRPr lang="en-US" sz="26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Title Placeholder 2"/>
          <p:cNvSpPr txBox="1">
            <a:spLocks noGrp="1"/>
          </p:cNvSpPr>
          <p:nvPr>
            <p:ph type="title"/>
          </p:nvPr>
        </p:nvSpPr>
        <p:spPr>
          <a:xfrm>
            <a:off x="-397" y="2963950"/>
            <a:ext cx="10077053" cy="13373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-126205" y="0"/>
            <a:ext cx="168275" cy="75596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76320 f8 1"/>
              <a:gd name="f12" fmla="*/ 0 f9 1"/>
              <a:gd name="f13" fmla="*/ f10 1 f2"/>
              <a:gd name="f14" fmla="*/ 152640 f8 1"/>
              <a:gd name="f15" fmla="*/ 3429000 f9 1"/>
              <a:gd name="f16" fmla="*/ 6858000 f9 1"/>
              <a:gd name="f17" fmla="*/ 0 f8 1"/>
              <a:gd name="f18" fmla="+- f13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">
                <a:pos x="f11" y="f12"/>
              </a:cxn>
              <a:cxn ang="f18">
                <a:pos x="f14" y="f15"/>
              </a:cxn>
              <a:cxn ang="f18">
                <a:pos x="f11" y="f16"/>
              </a:cxn>
              <a:cxn ang="f18">
                <a:pos x="f17" y="f15"/>
              </a:cxn>
            </a:cxnLst>
            <a:rect l="l" t="t" r="r" b="b"/>
            <a:pathLst>
              <a:path w="21600" h="21600">
                <a:moveTo>
                  <a:pt x="f5" y="f5"/>
                </a:moveTo>
                <a:lnTo>
                  <a:pt x="f6" y="f5"/>
                </a:ln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FF6600"/>
          </a:solidFill>
          <a:ln>
            <a:noFill/>
            <a:prstDash val="solid"/>
          </a:ln>
        </p:spPr>
        <p:txBody>
          <a:bodyPr vert="horz" wrap="none" lIns="99197" tIns="51582" rIns="99197" bIns="51582" anchor="ctr" anchorCtr="0" compatLnSpc="0"/>
          <a:lstStyle/>
          <a:p>
            <a:pPr lvl="0" rtl="0" hangingPunct="0">
              <a:buNone/>
              <a:tabLst/>
            </a:pPr>
            <a:endParaRPr lang="en-US" sz="26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Straight Connector 4"/>
          <p:cNvSpPr/>
          <p:nvPr/>
        </p:nvSpPr>
        <p:spPr>
          <a:xfrm flipV="1">
            <a:off x="134939" y="6842201"/>
            <a:ext cx="9772253" cy="50796"/>
          </a:xfrm>
          <a:prstGeom prst="line">
            <a:avLst/>
          </a:prstGeom>
          <a:noFill/>
          <a:ln w="9360">
            <a:solidFill>
              <a:srgbClr val="808080"/>
            </a:solidFill>
            <a:prstDash val="solid"/>
            <a:miter/>
          </a:ln>
        </p:spPr>
        <p:txBody>
          <a:bodyPr vert="horz" wrap="square" lIns="99197" tIns="51582" rIns="99197" bIns="51582" anchor="t" anchorCtr="0" compatLnSpc="0"/>
          <a:lstStyle/>
          <a:p>
            <a:pPr lvl="0" rtl="0" hangingPunct="0">
              <a:buNone/>
              <a:tabLst/>
            </a:pPr>
            <a:endParaRPr lang="en-US" sz="26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59990" y="6922758"/>
            <a:ext cx="4256484" cy="4059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0 f8 1"/>
              <a:gd name="f12" fmla="*/ 21600 f8 1"/>
              <a:gd name="f13" fmla="*/ 21600 f9 1"/>
              <a:gd name="f14" fmla="*/ 0 f9 1"/>
              <a:gd name="f15" fmla="*/ 1930500 f8 1"/>
              <a:gd name="f16" fmla="*/ f10 1 f2"/>
              <a:gd name="f17" fmla="*/ 3861000 f8 1"/>
              <a:gd name="f18" fmla="*/ 184140 f9 1"/>
              <a:gd name="f19" fmla="*/ 368279 f9 1"/>
              <a:gd name="f20" fmla="+- f16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15" y="f14"/>
              </a:cxn>
              <a:cxn ang="f20">
                <a:pos x="f17" y="f18"/>
              </a:cxn>
              <a:cxn ang="f20">
                <a:pos x="f15" y="f19"/>
              </a:cxn>
              <a:cxn ang="f20">
                <a:pos x="f11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5"/>
                </a:ln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9197" tIns="51582" rIns="99197" bIns="51582" anchor="t" anchorCtr="0" compatLnSpc="0"/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US" sz="1100" b="1">
                <a:solidFill>
                  <a:srgbClr val="505050"/>
                </a:solidFill>
                <a:latin typeface="Times New Roman" pitchFamily="18"/>
                <a:ea typeface="Lucida Sans Unicode" pitchFamily="34"/>
                <a:cs typeface="Lucida Sans Unicode" pitchFamily="34"/>
              </a:rPr>
              <a:t>© 2003-09, OrangeScape Technologies Limited. Confidential</a:t>
            </a:r>
          </a:p>
        </p:txBody>
      </p:sp>
      <p:sp>
        <p:nvSpPr>
          <p:cNvPr id="7" name="Freeform 6"/>
          <p:cNvSpPr/>
          <p:nvPr/>
        </p:nvSpPr>
        <p:spPr>
          <a:xfrm>
            <a:off x="7821216" y="6929900"/>
            <a:ext cx="501844" cy="4172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0 f8 1"/>
              <a:gd name="f12" fmla="*/ 21600 f8 1"/>
              <a:gd name="f13" fmla="*/ 21600 f9 1"/>
              <a:gd name="f14" fmla="*/ 0 f9 1"/>
              <a:gd name="f15" fmla="*/ 354060 f8 1"/>
              <a:gd name="f16" fmla="*/ f10 1 f2"/>
              <a:gd name="f17" fmla="*/ 708120 f8 1"/>
              <a:gd name="f18" fmla="*/ 118620 f9 1"/>
              <a:gd name="f19" fmla="*/ 237240 f9 1"/>
              <a:gd name="f20" fmla="+- f16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15" y="f14"/>
              </a:cxn>
              <a:cxn ang="f20">
                <a:pos x="f17" y="f18"/>
              </a:cxn>
              <a:cxn ang="f20">
                <a:pos x="f15" y="f19"/>
              </a:cxn>
              <a:cxn ang="f20">
                <a:pos x="f11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5"/>
                </a:ln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9197" tIns="51582" rIns="99197" bIns="51582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fld id="{41BE7025-60A7-4FE5-9FFB-FED5B0D4ADBB}" type="slidenum">
              <a:pPr marL="0" marR="0" lvl="0" indent="0" rtl="0" hangingPunct="0">
                <a:lnSpc>
                  <a:spcPct val="100000"/>
                </a:lnSpc>
                <a:buNone/>
                <a:tabLst/>
              </a:pPr>
              <a:t>‹#›</a:t>
            </a:fld>
            <a:endParaRPr lang="en-US" sz="1100">
              <a:latin typeface="Times New Roman" pitchFamily="18"/>
              <a:ea typeface="Lucida Sans Unicode" pitchFamily="34"/>
              <a:cs typeface="Lucida Sans Unicode" pitchFamily="34"/>
            </a:endParaRPr>
          </a:p>
        </p:txBody>
      </p:sp>
      <p:sp>
        <p:nvSpPr>
          <p:cNvPr id="8" name="Text Placeholder 7"/>
          <p:cNvSpPr txBox="1">
            <a:spLocks noGrp="1"/>
          </p:cNvSpPr>
          <p:nvPr>
            <p:ph type="body" idx="1"/>
          </p:nvPr>
        </p:nvSpPr>
        <p:spPr>
          <a:xfrm>
            <a:off x="503633" y="1769084"/>
            <a:ext cx="9068991" cy="49862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49"/>
                <a:cs typeface="MS Gothic" pitchFamily="49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49"/>
                <a:cs typeface="MS Gothic" pitchFamily="49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49"/>
                <a:cs typeface="MS Gothic" pitchFamily="49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49"/>
                <a:cs typeface="MS Gothic" pitchFamily="49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49"/>
                <a:cs typeface="MS Gothic" pitchFamily="49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49"/>
                <a:cs typeface="MS Gothic" pitchFamily="49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49"/>
                <a:cs typeface="MS Gothic" pitchFamily="49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49"/>
                <a:cs typeface="MS Gothic" pitchFamily="49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49"/>
                <a:cs typeface="MS Gothic" pitchFamily="49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49"/>
                <a:cs typeface="MS Gothic" pitchFamily="49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373144" y="211909"/>
            <a:ext cx="2465784" cy="859144"/>
            <a:chOff x="6688080" y="192240"/>
            <a:chExt cx="2236680" cy="7794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6783480" y="192240"/>
              <a:ext cx="2057400" cy="6857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Freeform 10"/>
            <p:cNvSpPr/>
            <p:nvPr/>
          </p:nvSpPr>
          <p:spPr>
            <a:xfrm>
              <a:off x="6688080" y="546120"/>
              <a:ext cx="2236680" cy="425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0"/>
            <a:lstStyle/>
            <a:p>
              <a:pPr marL="0" marR="0" lvl="0" indent="0" algn="ctr" rtl="0" hangingPunct="1">
                <a:lnSpc>
                  <a:spcPct val="100000"/>
                </a:lnSpc>
                <a:buNone/>
                <a:tabLst/>
              </a:pPr>
              <a:r>
                <a:rPr lang="en-US" sz="1500" b="1" dirty="0">
                  <a:latin typeface="Vijaya" pitchFamily="34"/>
                  <a:ea typeface="Lucida Sans Unicode" pitchFamily="2"/>
                  <a:cs typeface="Tahoma" pitchFamily="2"/>
                </a:rPr>
                <a:t>Write Once. Cloud Anywhere.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450" y="315010"/>
            <a:ext cx="2439651" cy="57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txStyles>
    <p:titleStyle>
      <a:lvl1pPr marL="0" marR="0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503920" algn="l"/>
          <a:tab pos="1007838" algn="l"/>
          <a:tab pos="1511757" algn="l"/>
          <a:tab pos="2015677" algn="l"/>
          <a:tab pos="2519597" algn="l"/>
          <a:tab pos="3023514" algn="l"/>
          <a:tab pos="3527435" algn="l"/>
          <a:tab pos="4031354" algn="l"/>
          <a:tab pos="4535273" algn="l"/>
          <a:tab pos="5039193" algn="l"/>
          <a:tab pos="5543112" algn="l"/>
          <a:tab pos="6047032" algn="l"/>
          <a:tab pos="6550951" algn="l"/>
          <a:tab pos="7054870" algn="l"/>
          <a:tab pos="7558790" algn="l"/>
          <a:tab pos="8062709" algn="l"/>
          <a:tab pos="8566629" algn="l"/>
          <a:tab pos="9070548" algn="l"/>
          <a:tab pos="9574468" algn="l"/>
          <a:tab pos="10078386" algn="l"/>
        </a:tabLst>
        <a:defRPr lang="en-US" sz="2600" b="1" i="0" u="none" strike="noStrike" kern="1200" baseline="0">
          <a:ln>
            <a:noFill/>
          </a:ln>
          <a:solidFill>
            <a:srgbClr val="003399"/>
          </a:solidFill>
          <a:latin typeface="Arial" pitchFamily="34"/>
          <a:ea typeface="MS Gothic" pitchFamily="49"/>
        </a:defRPr>
      </a:lvl1pPr>
    </p:titleStyle>
    <p:bodyStyle>
      <a:lvl1pPr marL="377741" marR="0" indent="-377741" algn="l" rtl="0" eaLnBrk="1" hangingPunct="1">
        <a:lnSpc>
          <a:spcPct val="100000"/>
        </a:lnSpc>
        <a:spcBef>
          <a:spcPts val="881"/>
        </a:spcBef>
        <a:spcAft>
          <a:spcPts val="0"/>
        </a:spcAft>
        <a:tabLst>
          <a:tab pos="377741" algn="l"/>
          <a:tab pos="503523" algn="l"/>
          <a:tab pos="1007442" algn="l"/>
          <a:tab pos="1511360" algn="l"/>
          <a:tab pos="2015279" algn="l"/>
          <a:tab pos="2519199" algn="l"/>
          <a:tab pos="3023117" algn="l"/>
          <a:tab pos="3527038" algn="l"/>
          <a:tab pos="4030957" algn="l"/>
          <a:tab pos="4534877" algn="l"/>
          <a:tab pos="5038795" algn="l"/>
          <a:tab pos="5542715" algn="l"/>
          <a:tab pos="6046635" algn="l"/>
          <a:tab pos="6550553" algn="l"/>
          <a:tab pos="7054473" algn="l"/>
          <a:tab pos="7558393" algn="l"/>
          <a:tab pos="8062313" algn="l"/>
          <a:tab pos="8566232" algn="l"/>
          <a:tab pos="9070151" algn="l"/>
          <a:tab pos="9574071" algn="l"/>
          <a:tab pos="10077989" algn="l"/>
        </a:tabLst>
        <a:defRPr lang="en-US" sz="3500" b="0" i="0" u="none" strike="noStrike" kern="1200" baseline="0">
          <a:ln>
            <a:noFill/>
          </a:ln>
          <a:solidFill>
            <a:srgbClr val="000000"/>
          </a:solidFill>
          <a:latin typeface="Arial" pitchFamily="34"/>
          <a:ea typeface="MS Gothic" pitchFamily="49"/>
        </a:defRPr>
      </a:lvl1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504031" y="302738"/>
            <a:ext cx="9072563" cy="1377190"/>
          </a:xfrm>
          <a:prstGeom prst="rect">
            <a:avLst/>
          </a:prstGeom>
        </p:spPr>
        <p:txBody>
          <a:bodyPr lIns="100772" tIns="50387" rIns="100772" bIns="50387"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lIns="100772" tIns="50387" rIns="100772" bIns="50387"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73504" y="7230480"/>
            <a:ext cx="2688167" cy="269488"/>
          </a:xfrm>
          <a:prstGeom prst="rect">
            <a:avLst/>
          </a:prstGeom>
        </p:spPr>
        <p:txBody>
          <a:bodyPr lIns="100772" tIns="50387" rIns="100772" bIns="50387" anchor="b"/>
          <a:lstStyle>
            <a:lvl1pPr>
              <a:defRPr sz="13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3302499" y="7229149"/>
            <a:ext cx="5124318" cy="272148"/>
          </a:xfrm>
          <a:prstGeom prst="rect">
            <a:avLst/>
          </a:prstGeom>
        </p:spPr>
        <p:txBody>
          <a:bodyPr lIns="100772" tIns="50387" rIns="100772" bIns="50387" anchor="b"/>
          <a:lstStyle>
            <a:lvl1pPr algn="ctr">
              <a:defRPr sz="1300">
                <a:solidFill>
                  <a:schemeClr val="tx2"/>
                </a:solidFill>
              </a:defRPr>
            </a:lvl1pPr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9009558" y="7230480"/>
            <a:ext cx="1008063" cy="269488"/>
          </a:xfrm>
          <a:prstGeom prst="rect">
            <a:avLst/>
          </a:prstGeom>
        </p:spPr>
        <p:txBody>
          <a:bodyPr lIns="100772" tIns="50387" rIns="100772" bIns="50387"/>
          <a:lstStyle>
            <a:lvl1pPr algn="r">
              <a:defRPr sz="1300">
                <a:solidFill>
                  <a:schemeClr val="tx2"/>
                </a:solidFill>
              </a:defRPr>
            </a:lvl1pPr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00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5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77900" indent="-377900" algn="l" rtl="0" eaLnBrk="1" latinLnBrk="0" hangingPunct="1">
        <a:spcBef>
          <a:spcPct val="20000"/>
        </a:spcBef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18784" indent="-314916" algn="l" rtl="0" eaLnBrk="1" latinLnBrk="0" hangingPunct="1">
        <a:spcBef>
          <a:spcPct val="20000"/>
        </a:spcBef>
        <a:buChar char="–"/>
        <a:defRPr sz="2600">
          <a:solidFill>
            <a:schemeClr val="tx1"/>
          </a:solidFill>
          <a:latin typeface="+mn-lt"/>
          <a:ea typeface="+mn-ea"/>
          <a:cs typeface="+mn-cs"/>
        </a:defRPr>
      </a:lvl2pPr>
      <a:lvl3pPr marL="1259669" indent="-251934" algn="l" rtl="0" eaLnBrk="1" latinLnBrk="0" hangingPunct="1">
        <a:spcBef>
          <a:spcPct val="20000"/>
        </a:spcBef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763534" indent="-251934" algn="l" rtl="0" eaLnBrk="1" latinLnBrk="0" hangingPunct="1">
        <a:spcBef>
          <a:spcPct val="20000"/>
        </a:spcBef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267402" indent="-251934" algn="l" rtl="0" eaLnBrk="1" latinLnBrk="0" hangingPunct="1">
        <a:spcBef>
          <a:spcPct val="20000"/>
        </a:spcBef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771269" indent="-251934" algn="l" rtl="0" eaLnBrk="1" latinLnBrk="0" hangingPunct="1">
        <a:spcBef>
          <a:spcPct val="20000"/>
        </a:spcBef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6pPr>
      <a:lvl7pPr marL="3275136" indent="-251934" algn="l" rtl="0" eaLnBrk="1" latinLnBrk="0" hangingPunct="1">
        <a:spcBef>
          <a:spcPct val="20000"/>
        </a:spcBef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7pPr>
      <a:lvl8pPr marL="3779003" indent="-251934" algn="l" rtl="0" eaLnBrk="1" latinLnBrk="0" hangingPunct="1">
        <a:spcBef>
          <a:spcPct val="20000"/>
        </a:spcBef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8pPr>
      <a:lvl9pPr marL="4282870" indent="-251934" algn="l" rtl="0" eaLnBrk="1" latinLnBrk="0" hangingPunct="1">
        <a:spcBef>
          <a:spcPct val="20000"/>
        </a:spcBef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03868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07734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511602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15468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19335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3023201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527069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4030936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504031" y="302738"/>
            <a:ext cx="9072563" cy="1377190"/>
          </a:xfrm>
          <a:prstGeom prst="rect">
            <a:avLst/>
          </a:prstGeom>
        </p:spPr>
        <p:txBody>
          <a:bodyPr lIns="100761" tIns="50382" rIns="100761" bIns="50382"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504031" y="1763928"/>
            <a:ext cx="9072563" cy="4989036"/>
          </a:xfrm>
          <a:prstGeom prst="rect">
            <a:avLst/>
          </a:prstGeom>
        </p:spPr>
        <p:txBody>
          <a:bodyPr lIns="100761" tIns="50382" rIns="100761" bIns="50382"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73504" y="7230480"/>
            <a:ext cx="2688167" cy="269488"/>
          </a:xfrm>
          <a:prstGeom prst="rect">
            <a:avLst/>
          </a:prstGeom>
        </p:spPr>
        <p:txBody>
          <a:bodyPr lIns="100761" tIns="50382" rIns="100761" bIns="50382" anchor="b"/>
          <a:lstStyle>
            <a:lvl1pPr>
              <a:defRPr sz="13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25-Feb-11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3302499" y="7229149"/>
            <a:ext cx="5124318" cy="272148"/>
          </a:xfrm>
          <a:prstGeom prst="rect">
            <a:avLst/>
          </a:prstGeom>
        </p:spPr>
        <p:txBody>
          <a:bodyPr lIns="100761" tIns="50382" rIns="100761" bIns="50382" anchor="b"/>
          <a:lstStyle>
            <a:lvl1pPr algn="ctr">
              <a:defRPr sz="1300">
                <a:solidFill>
                  <a:schemeClr val="tx2"/>
                </a:solidFill>
              </a:defRPr>
            </a:lvl1pPr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9009558" y="7230480"/>
            <a:ext cx="1008063" cy="269488"/>
          </a:xfrm>
          <a:prstGeom prst="rect">
            <a:avLst/>
          </a:prstGeom>
        </p:spPr>
        <p:txBody>
          <a:bodyPr lIns="100761" tIns="50382" rIns="100761" bIns="50382"/>
          <a:lstStyle>
            <a:lvl1pPr algn="r">
              <a:defRPr sz="1300">
                <a:solidFill>
                  <a:schemeClr val="tx2"/>
                </a:solidFill>
              </a:defRPr>
            </a:lvl1pPr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00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5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77861" indent="-377861" algn="l" rtl="0" eaLnBrk="1" latinLnBrk="0" hangingPunct="1">
        <a:spcBef>
          <a:spcPct val="20000"/>
        </a:spcBef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18699" indent="-314883" algn="l" rtl="0" eaLnBrk="1" latinLnBrk="0" hangingPunct="1">
        <a:spcBef>
          <a:spcPct val="20000"/>
        </a:spcBef>
        <a:buChar char="–"/>
        <a:defRPr sz="2600">
          <a:solidFill>
            <a:schemeClr val="tx1"/>
          </a:solidFill>
          <a:latin typeface="+mn-lt"/>
          <a:ea typeface="+mn-ea"/>
          <a:cs typeface="+mn-cs"/>
        </a:defRPr>
      </a:lvl2pPr>
      <a:lvl3pPr marL="1259539" indent="-251908" algn="l" rtl="0" eaLnBrk="1" latinLnBrk="0" hangingPunct="1">
        <a:spcBef>
          <a:spcPct val="20000"/>
        </a:spcBef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763352" indent="-251908" algn="l" rtl="0" eaLnBrk="1" latinLnBrk="0" hangingPunct="1">
        <a:spcBef>
          <a:spcPct val="20000"/>
        </a:spcBef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267167" indent="-251908" algn="l" rtl="0" eaLnBrk="1" latinLnBrk="0" hangingPunct="1">
        <a:spcBef>
          <a:spcPct val="20000"/>
        </a:spcBef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770982" indent="-251908" algn="l" rtl="0" eaLnBrk="1" latinLnBrk="0" hangingPunct="1">
        <a:spcBef>
          <a:spcPct val="20000"/>
        </a:spcBef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6pPr>
      <a:lvl7pPr marL="3274797" indent="-251908" algn="l" rtl="0" eaLnBrk="1" latinLnBrk="0" hangingPunct="1">
        <a:spcBef>
          <a:spcPct val="20000"/>
        </a:spcBef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7pPr>
      <a:lvl8pPr marL="3778612" indent="-251908" algn="l" rtl="0" eaLnBrk="1" latinLnBrk="0" hangingPunct="1">
        <a:spcBef>
          <a:spcPct val="20000"/>
        </a:spcBef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8pPr>
      <a:lvl9pPr marL="4282426" indent="-251908" algn="l" rtl="0" eaLnBrk="1" latinLnBrk="0" hangingPunct="1">
        <a:spcBef>
          <a:spcPct val="20000"/>
        </a:spcBef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03816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0763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511445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15259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19074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3022888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526703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4030518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erkeley.edu/~brewer/cs262b-2004/PODC-keynote.pdf" TargetMode="External"/><Relationship Id="rId7" Type="http://schemas.openxmlformats.org/officeDocument/2006/relationships/hyperlink" Target="http://www.slideshare.net/jboner/scalability-availability-stability-pattern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queue.acm.org/detail.cfm?id=1394128" TargetMode="External"/><Relationship Id="rId5" Type="http://schemas.openxmlformats.org/officeDocument/2006/relationships/hyperlink" Target="http://www.allthingsdistributed.com/2008/12/eventually_consistent.html" TargetMode="External"/><Relationship Id="rId4" Type="http://schemas.openxmlformats.org/officeDocument/2006/relationships/hyperlink" Target="http://www.julianbrowne.com/article/viewer/brewers-cap-theorem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685800" y="1349375"/>
            <a:ext cx="8915400" cy="528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500"/>
              </a:spcBef>
              <a:buFont typeface="Times New Roman" pitchFamily="16" charset="0"/>
              <a:buNone/>
              <a:defRPr/>
            </a:pPr>
            <a:r>
              <a:rPr lang="en-US" sz="5400" dirty="0" smtClean="0">
                <a:latin typeface="+mj-lt"/>
              </a:rPr>
              <a:t>Building Highly Scalable Web applications</a:t>
            </a:r>
          </a:p>
          <a:p>
            <a:pPr algn="ctr" hangingPunct="1">
              <a:lnSpc>
                <a:spcPct val="100000"/>
              </a:lnSpc>
              <a:spcBef>
                <a:spcPts val="500"/>
              </a:spcBef>
              <a:buFont typeface="Times New Roman" pitchFamily="16" charset="0"/>
              <a:buNone/>
              <a:defRPr/>
            </a:pPr>
            <a:r>
              <a:rPr lang="en-US" sz="3200" dirty="0" smtClean="0">
                <a:latin typeface="+mj-lt"/>
              </a:rPr>
              <a:t>BASE gives way to ACID</a:t>
            </a:r>
          </a:p>
          <a:p>
            <a:pPr algn="ctr" hangingPunct="1">
              <a:lnSpc>
                <a:spcPct val="100000"/>
              </a:lnSpc>
              <a:spcBef>
                <a:spcPts val="500"/>
              </a:spcBef>
              <a:buFont typeface="Times New Roman" pitchFamily="16" charset="0"/>
              <a:buNone/>
              <a:defRPr/>
            </a:pPr>
            <a:endParaRPr lang="en-US" sz="2000" dirty="0" smtClean="0">
              <a:latin typeface="+mj-lt"/>
            </a:endParaRPr>
          </a:p>
          <a:p>
            <a:pPr algn="ctr" hangingPunct="1">
              <a:lnSpc>
                <a:spcPct val="100000"/>
              </a:lnSpc>
              <a:spcBef>
                <a:spcPts val="500"/>
              </a:spcBef>
              <a:buFont typeface="Times New Roman" pitchFamily="16" charset="0"/>
              <a:buNone/>
              <a:defRPr/>
            </a:pPr>
            <a:r>
              <a:rPr lang="en-US" sz="2000" dirty="0" smtClean="0">
                <a:latin typeface="+mj-lt"/>
              </a:rPr>
              <a:t>Dinesh Varadharajan</a:t>
            </a:r>
          </a:p>
          <a:p>
            <a:pPr algn="ctr" hangingPunct="1">
              <a:lnSpc>
                <a:spcPct val="100000"/>
              </a:lnSpc>
              <a:spcBef>
                <a:spcPts val="500"/>
              </a:spcBef>
              <a:buFont typeface="Times New Roman" pitchFamily="16" charset="0"/>
              <a:buNone/>
              <a:defRPr/>
            </a:pPr>
            <a:r>
              <a:rPr lang="en-US" sz="2000" dirty="0" smtClean="0">
                <a:latin typeface="+mj-lt"/>
              </a:rPr>
              <a:t>Director – Engineering</a:t>
            </a:r>
          </a:p>
          <a:p>
            <a:pPr algn="ctr" hangingPunct="1">
              <a:lnSpc>
                <a:spcPct val="100000"/>
              </a:lnSpc>
              <a:spcBef>
                <a:spcPts val="500"/>
              </a:spcBef>
              <a:buFont typeface="Times New Roman" pitchFamily="16" charset="0"/>
              <a:buNone/>
              <a:defRPr/>
            </a:pPr>
            <a:r>
              <a:rPr lang="en-US" sz="2000" dirty="0" smtClean="0">
                <a:latin typeface="+mj-lt"/>
              </a:rPr>
              <a:t>OrangeScape technologies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92112" y="198437"/>
            <a:ext cx="9144000" cy="762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dirty="0" smtClean="0">
                <a:latin typeface="+mn-lt"/>
              </a:rPr>
              <a:t>Scaling RDBMS – Master/Slave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315912" y="198437"/>
            <a:ext cx="9144000" cy="762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0" dirty="0" smtClean="0">
                <a:latin typeface="+mn-lt"/>
              </a:rPr>
              <a:t>Scaling RDBMS – Master/Slave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610600" cy="4953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i="1" dirty="0" smtClean="0">
                <a:latin typeface="+mj-lt"/>
                <a:ea typeface="Segoe UI" pitchFamily="34" charset="0"/>
                <a:cs typeface="Segoe UI" pitchFamily="34" charset="0"/>
              </a:rPr>
              <a:t>Master-Slave</a:t>
            </a:r>
          </a:p>
          <a:p>
            <a:pPr marL="741363" lvl="1" indent="-284163" eaLnBrk="1" hangingPunct="1">
              <a:spcBef>
                <a:spcPts val="550"/>
              </a:spcBef>
              <a:buSzPct val="28000"/>
              <a:buFont typeface="Times New Roman" pitchFamily="16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sz="3200" i="1" dirty="0" smtClean="0">
                <a:latin typeface="+mj-lt"/>
                <a:ea typeface="Segoe UI" pitchFamily="34" charset="0"/>
                <a:cs typeface="Segoe UI" pitchFamily="34" charset="0"/>
              </a:rPr>
              <a:t> All writes are </a:t>
            </a:r>
            <a:r>
              <a:rPr lang="en-US" sz="3200" i="1" dirty="0" smtClean="0">
                <a:solidFill>
                  <a:srgbClr val="B84747"/>
                </a:solidFill>
                <a:latin typeface="+mj-lt"/>
                <a:ea typeface="Segoe UI" pitchFamily="34" charset="0"/>
                <a:cs typeface="Segoe UI" pitchFamily="34" charset="0"/>
              </a:rPr>
              <a:t>written to the master. </a:t>
            </a:r>
          </a:p>
          <a:p>
            <a:pPr marL="741363" lvl="1" indent="-284163" eaLnBrk="1" hangingPunct="1">
              <a:spcBef>
                <a:spcPts val="550"/>
              </a:spcBef>
              <a:buSzPct val="28000"/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US" sz="3200" i="1" dirty="0" smtClean="0">
              <a:latin typeface="+mj-lt"/>
              <a:ea typeface="Segoe UI" pitchFamily="34" charset="0"/>
              <a:cs typeface="Segoe UI" pitchFamily="34" charset="0"/>
            </a:endParaRPr>
          </a:p>
          <a:p>
            <a:pPr marL="741363" lvl="1" indent="-284163" eaLnBrk="1" hangingPunct="1">
              <a:spcBef>
                <a:spcPts val="550"/>
              </a:spcBef>
              <a:buSzPct val="28000"/>
              <a:buFont typeface="Times New Roman" pitchFamily="16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sz="3200" i="1" dirty="0" smtClean="0">
                <a:latin typeface="+mj-lt"/>
                <a:ea typeface="Segoe UI" pitchFamily="34" charset="0"/>
                <a:cs typeface="Segoe UI" pitchFamily="34" charset="0"/>
              </a:rPr>
              <a:t> Critical reads </a:t>
            </a:r>
            <a:r>
              <a:rPr lang="en-US" sz="3200" i="1" dirty="0" smtClean="0">
                <a:solidFill>
                  <a:srgbClr val="B84747"/>
                </a:solidFill>
                <a:latin typeface="+mj-lt"/>
                <a:ea typeface="Segoe UI" pitchFamily="34" charset="0"/>
                <a:cs typeface="Segoe UI" pitchFamily="34" charset="0"/>
              </a:rPr>
              <a:t>may be incorrect</a:t>
            </a:r>
            <a:r>
              <a:rPr lang="en-US" sz="3200" i="1" dirty="0" smtClean="0">
                <a:latin typeface="+mj-lt"/>
                <a:ea typeface="Segoe UI" pitchFamily="34" charset="0"/>
                <a:cs typeface="Segoe UI" pitchFamily="34" charset="0"/>
              </a:rPr>
              <a:t> as writes may not have been propagated down</a:t>
            </a:r>
          </a:p>
          <a:p>
            <a:pPr marL="741363" lvl="1" indent="-284163" eaLnBrk="1" hangingPunct="1">
              <a:spcBef>
                <a:spcPts val="550"/>
              </a:spcBef>
              <a:buSzPct val="28000"/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US" sz="3200" i="1" dirty="0" smtClean="0">
              <a:latin typeface="+mj-lt"/>
              <a:ea typeface="Segoe UI" pitchFamily="34" charset="0"/>
              <a:cs typeface="Segoe UI" pitchFamily="34" charset="0"/>
            </a:endParaRPr>
          </a:p>
          <a:p>
            <a:pPr marL="741363" lvl="1" indent="-284163" eaLnBrk="1" hangingPunct="1">
              <a:spcBef>
                <a:spcPts val="550"/>
              </a:spcBef>
              <a:buSzPct val="28000"/>
              <a:buFont typeface="Times New Roman" pitchFamily="16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sz="3200" i="1" dirty="0" smtClean="0">
                <a:solidFill>
                  <a:srgbClr val="B84747"/>
                </a:solidFill>
                <a:latin typeface="+mj-lt"/>
                <a:ea typeface="Segoe UI" pitchFamily="34" charset="0"/>
                <a:cs typeface="Segoe UI" pitchFamily="34" charset="0"/>
              </a:rPr>
              <a:t> Large data sets</a:t>
            </a:r>
            <a:r>
              <a:rPr lang="en-US" sz="3200" i="1" dirty="0" smtClean="0">
                <a:latin typeface="+mj-lt"/>
                <a:ea typeface="Segoe UI" pitchFamily="34" charset="0"/>
                <a:cs typeface="Segoe UI" pitchFamily="34" charset="0"/>
              </a:rPr>
              <a:t> can pose problems as master needs to </a:t>
            </a:r>
            <a:r>
              <a:rPr lang="en-US" sz="3200" i="1" dirty="0" smtClean="0">
                <a:solidFill>
                  <a:srgbClr val="B84747"/>
                </a:solidFill>
                <a:latin typeface="+mj-lt"/>
                <a:ea typeface="Segoe UI" pitchFamily="34" charset="0"/>
                <a:cs typeface="Segoe UI" pitchFamily="34" charset="0"/>
              </a:rPr>
              <a:t>duplicate data to slaves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35100"/>
            <a:ext cx="9144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2" y="198437"/>
            <a:ext cx="9144000" cy="762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dirty="0" smtClean="0">
                <a:latin typeface="+mn-lt"/>
              </a:rPr>
              <a:t>Scaling RDBMS - </a:t>
            </a:r>
            <a:r>
              <a:rPr lang="en-US" sz="3600" b="0" dirty="0" err="1" smtClean="0">
                <a:latin typeface="+mn-lt"/>
              </a:rPr>
              <a:t>Sharding</a:t>
            </a:r>
            <a:endParaRPr lang="en-US" sz="3600" b="0" dirty="0" smtClean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315912" y="198437"/>
            <a:ext cx="9144000" cy="762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dirty="0" smtClean="0">
                <a:latin typeface="+mn-lt"/>
              </a:rPr>
              <a:t>Scaling RDBMS - </a:t>
            </a:r>
            <a:r>
              <a:rPr lang="en-US" sz="3600" b="0" dirty="0" err="1" smtClean="0">
                <a:latin typeface="+mn-lt"/>
              </a:rPr>
              <a:t>Sharding</a:t>
            </a:r>
            <a:endParaRPr lang="en-US" sz="3600" b="0" dirty="0" smtClean="0">
              <a:latin typeface="+mn-lt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610600" cy="4953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i="1" dirty="0" smtClean="0">
                <a:latin typeface="+mj-lt"/>
                <a:ea typeface="Segoe UI" pitchFamily="34" charset="0"/>
                <a:cs typeface="Segoe UI" pitchFamily="34" charset="0"/>
              </a:rPr>
              <a:t>Partition or </a:t>
            </a:r>
            <a:r>
              <a:rPr lang="en-US" i="1" dirty="0" err="1" smtClean="0">
                <a:latin typeface="+mj-lt"/>
                <a:ea typeface="Segoe UI" pitchFamily="34" charset="0"/>
                <a:cs typeface="Segoe UI" pitchFamily="34" charset="0"/>
              </a:rPr>
              <a:t>sharding</a:t>
            </a:r>
            <a:endParaRPr lang="en-US" i="1" dirty="0" smtClean="0">
              <a:latin typeface="+mj-lt"/>
              <a:ea typeface="Segoe UI" pitchFamily="34" charset="0"/>
              <a:cs typeface="Segoe UI" pitchFamily="34" charset="0"/>
            </a:endParaRPr>
          </a:p>
          <a:p>
            <a:pPr marL="741363" lvl="1" indent="-284163" eaLnBrk="1" hangingPunct="1">
              <a:spcBef>
                <a:spcPts val="550"/>
              </a:spcBef>
              <a:buSzPct val="52000"/>
              <a:buFont typeface="Times New Roman" pitchFamily="16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i="1" dirty="0" smtClean="0">
                <a:latin typeface="+mj-lt"/>
                <a:ea typeface="Segoe UI" pitchFamily="34" charset="0"/>
                <a:cs typeface="Segoe UI" pitchFamily="34" charset="0"/>
              </a:rPr>
              <a:t> Scales well for </a:t>
            </a:r>
            <a:r>
              <a:rPr lang="en-US" i="1" dirty="0" smtClean="0">
                <a:solidFill>
                  <a:srgbClr val="B84747"/>
                </a:solidFill>
                <a:latin typeface="+mj-lt"/>
                <a:ea typeface="Segoe UI" pitchFamily="34" charset="0"/>
                <a:cs typeface="Segoe UI" pitchFamily="34" charset="0"/>
              </a:rPr>
              <a:t>both reads and writes</a:t>
            </a:r>
          </a:p>
          <a:p>
            <a:pPr lvl="4" eaLnBrk="1" hangingPunct="1">
              <a:buSzPct val="52000"/>
              <a:buFont typeface="Times New Roman" pitchFamily="16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sz="2800" i="1" dirty="0" smtClean="0"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i="1" dirty="0" err="1" smtClean="0">
                <a:latin typeface="+mj-lt"/>
                <a:ea typeface="Segoe UI" pitchFamily="34" charset="0"/>
                <a:cs typeface="Segoe UI" pitchFamily="34" charset="0"/>
              </a:rPr>
              <a:t>eg</a:t>
            </a:r>
            <a:r>
              <a:rPr lang="en-US" sz="2800" i="1" dirty="0" smtClean="0">
                <a:latin typeface="+mj-lt"/>
                <a:ea typeface="Segoe UI" pitchFamily="34" charset="0"/>
                <a:cs typeface="Segoe UI" pitchFamily="34" charset="0"/>
              </a:rPr>
              <a:t>. users belong to a location stored together or related entities stored together</a:t>
            </a:r>
          </a:p>
          <a:p>
            <a:pPr marL="741363" lvl="1" indent="-284163" eaLnBrk="1" hangingPunct="1">
              <a:spcBef>
                <a:spcPts val="550"/>
              </a:spcBef>
              <a:buSzPct val="52000"/>
              <a:buFont typeface="Times New Roman" pitchFamily="16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i="1" dirty="0" smtClean="0">
                <a:latin typeface="+mj-lt"/>
                <a:ea typeface="Segoe UI" pitchFamily="34" charset="0"/>
                <a:cs typeface="Segoe UI" pitchFamily="34" charset="0"/>
              </a:rPr>
              <a:t> Not transparent, application needs to be </a:t>
            </a:r>
            <a:r>
              <a:rPr lang="en-US" i="1" dirty="0" smtClean="0">
                <a:solidFill>
                  <a:srgbClr val="B84747"/>
                </a:solidFill>
                <a:latin typeface="+mj-lt"/>
                <a:ea typeface="Segoe UI" pitchFamily="34" charset="0"/>
                <a:cs typeface="Segoe UI" pitchFamily="34" charset="0"/>
              </a:rPr>
              <a:t>partition-aware</a:t>
            </a:r>
          </a:p>
          <a:p>
            <a:pPr marL="741363" lvl="1" indent="-284163" eaLnBrk="1" hangingPunct="1">
              <a:spcBef>
                <a:spcPts val="550"/>
              </a:spcBef>
              <a:buSzPct val="52000"/>
              <a:buFont typeface="Times New Roman" pitchFamily="16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i="1" dirty="0" smtClean="0">
                <a:latin typeface="+mj-lt"/>
                <a:ea typeface="Segoe UI" pitchFamily="34" charset="0"/>
                <a:cs typeface="Segoe UI" pitchFamily="34" charset="0"/>
              </a:rPr>
              <a:t>No Joins</a:t>
            </a:r>
            <a:r>
              <a:rPr lang="en-US" i="1" dirty="0" smtClean="0">
                <a:latin typeface="+mj-lt"/>
                <a:ea typeface="Segoe UI" pitchFamily="34" charset="0"/>
                <a:cs typeface="Segoe UI" pitchFamily="34" charset="0"/>
              </a:rPr>
              <a:t> </a:t>
            </a:r>
          </a:p>
          <a:p>
            <a:pPr marL="741363" lvl="1" indent="-284163" eaLnBrk="1" hangingPunct="1">
              <a:spcBef>
                <a:spcPts val="550"/>
              </a:spcBef>
              <a:buSzPct val="52000"/>
              <a:buFont typeface="Times New Roman" pitchFamily="16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b="1" i="1" dirty="0" smtClean="0">
                <a:latin typeface="+mj-lt"/>
                <a:ea typeface="Segoe UI" pitchFamily="34" charset="0"/>
                <a:cs typeface="Segoe UI" pitchFamily="34" charset="0"/>
              </a:rPr>
              <a:t>Loss </a:t>
            </a:r>
            <a:r>
              <a:rPr lang="en-US" b="1" i="1" dirty="0" smtClean="0">
                <a:latin typeface="+mj-lt"/>
                <a:ea typeface="Segoe UI" pitchFamily="34" charset="0"/>
                <a:cs typeface="Segoe UI" pitchFamily="34" charset="0"/>
              </a:rPr>
              <a:t>of referential integrity across shards</a:t>
            </a:r>
          </a:p>
          <a:p>
            <a:pPr marL="741363" lvl="1" indent="-284163" eaLnBrk="1" hangingPunct="1">
              <a:buSzPct val="52000"/>
              <a:buFont typeface="Times New Roman" pitchFamily="16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b="1" i="1" dirty="0" smtClean="0">
                <a:latin typeface="+mj-lt"/>
                <a:ea typeface="Segoe UI" pitchFamily="34" charset="0"/>
                <a:cs typeface="Segoe UI" pitchFamily="34" charset="0"/>
              </a:rPr>
              <a:t> So the </a:t>
            </a:r>
            <a:r>
              <a:rPr lang="en-US" b="1" i="1" dirty="0" smtClean="0">
                <a:solidFill>
                  <a:srgbClr val="B84747"/>
                </a:solidFill>
                <a:latin typeface="+mj-lt"/>
                <a:ea typeface="Segoe UI" pitchFamily="34" charset="0"/>
                <a:cs typeface="Segoe UI" pitchFamily="34" charset="0"/>
              </a:rPr>
              <a:t>constraints</a:t>
            </a:r>
            <a:r>
              <a:rPr lang="en-US" b="1" i="1" dirty="0" smtClean="0">
                <a:latin typeface="+mj-lt"/>
                <a:ea typeface="Segoe UI" pitchFamily="34" charset="0"/>
                <a:cs typeface="Segoe UI" pitchFamily="34" charset="0"/>
              </a:rPr>
              <a:t> are moved away from </a:t>
            </a:r>
            <a:r>
              <a:rPr lang="en-US" b="1" i="1" dirty="0" err="1" smtClean="0">
                <a:latin typeface="+mj-lt"/>
                <a:ea typeface="Segoe UI" pitchFamily="34" charset="0"/>
                <a:cs typeface="Segoe UI" pitchFamily="34" charset="0"/>
              </a:rPr>
              <a:t>datastore</a:t>
            </a:r>
            <a:r>
              <a:rPr lang="en-US" b="1" i="1" dirty="0" smtClean="0">
                <a:latin typeface="+mj-lt"/>
                <a:ea typeface="Segoe UI" pitchFamily="34" charset="0"/>
                <a:cs typeface="Segoe UI" pitchFamily="34" charset="0"/>
              </a:rPr>
              <a:t> and are</a:t>
            </a:r>
            <a:r>
              <a:rPr lang="en-US" b="1" i="1" dirty="0" smtClean="0">
                <a:solidFill>
                  <a:srgbClr val="FF3333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US" b="1" i="1" dirty="0" smtClean="0">
                <a:solidFill>
                  <a:srgbClr val="B84747"/>
                </a:solidFill>
                <a:latin typeface="+mj-lt"/>
                <a:ea typeface="Segoe UI" pitchFamily="34" charset="0"/>
                <a:cs typeface="Segoe UI" pitchFamily="34" charset="0"/>
              </a:rPr>
              <a:t>part of application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idx="1"/>
          </p:nvPr>
        </p:nvSpPr>
        <p:spPr>
          <a:xfrm>
            <a:off x="468312" y="1112837"/>
            <a:ext cx="9070975" cy="4989513"/>
          </a:xfrm>
        </p:spPr>
        <p:txBody>
          <a:bodyPr/>
          <a:lstStyle/>
          <a:p>
            <a:pPr marL="0" indent="0" eaLnBrk="1" hangingPunct="1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4400" i="1" dirty="0" smtClean="0">
                <a:latin typeface="+mn-lt"/>
              </a:rPr>
              <a:t>there is </a:t>
            </a:r>
            <a:r>
              <a:rPr lang="en-US" sz="4400" i="1" dirty="0" smtClean="0">
                <a:solidFill>
                  <a:srgbClr val="A50800"/>
                </a:solidFill>
                <a:latin typeface="+mn-lt"/>
              </a:rPr>
              <a:t>only one choice </a:t>
            </a:r>
            <a:r>
              <a:rPr lang="en-US" sz="4400" i="1" dirty="0" smtClean="0">
                <a:latin typeface="+mn-lt"/>
              </a:rPr>
              <a:t>to make. In case of</a:t>
            </a:r>
          </a:p>
          <a:p>
            <a:pPr marL="0" indent="0" eaLnBrk="1" hangingPunct="1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4400" i="1" dirty="0" smtClean="0">
                <a:latin typeface="+mn-lt"/>
              </a:rPr>
              <a:t>a network partition, what do you sacrifice?</a:t>
            </a:r>
          </a:p>
          <a:p>
            <a:pPr eaLnBrk="1" hangingPunct="1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4400" i="1" dirty="0" smtClean="0">
                <a:solidFill>
                  <a:srgbClr val="A50800"/>
                </a:solidFill>
                <a:latin typeface="+mn-lt"/>
              </a:rPr>
              <a:t>C</a:t>
            </a:r>
            <a:r>
              <a:rPr lang="en-US" sz="4400" i="1" dirty="0" smtClean="0">
                <a:latin typeface="+mn-lt"/>
              </a:rPr>
              <a:t>: Consistency</a:t>
            </a:r>
          </a:p>
          <a:p>
            <a:pPr eaLnBrk="1" hangingPunct="1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4400" i="1" dirty="0" smtClean="0">
                <a:solidFill>
                  <a:srgbClr val="A50800"/>
                </a:solidFill>
                <a:latin typeface="+mn-lt"/>
              </a:rPr>
              <a:t>A</a:t>
            </a:r>
            <a:r>
              <a:rPr lang="en-US" sz="4400" i="1" dirty="0" smtClean="0">
                <a:latin typeface="+mn-lt"/>
              </a:rPr>
              <a:t>: Availability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79388"/>
            <a:ext cx="5676900" cy="825500"/>
          </a:xfrm>
        </p:spPr>
        <p:txBody>
          <a:bodyPr/>
          <a:lstStyle/>
          <a:p>
            <a:pPr eaLnBrk="1" hangingPunct="1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dirty="0" smtClean="0"/>
              <a:t>CAP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028700"/>
            <a:ext cx="8229600" cy="4525963"/>
          </a:xfrm>
        </p:spPr>
        <p:txBody>
          <a:bodyPr/>
          <a:lstStyle/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i="1" dirty="0" smtClean="0">
                <a:solidFill>
                  <a:srgbClr val="B84747"/>
                </a:solidFill>
              </a:rPr>
              <a:t>Consistency</a:t>
            </a:r>
            <a:r>
              <a:rPr lang="en-US" i="1" dirty="0" smtClean="0"/>
              <a:t>. The client perceives that a set of operations has occurred all at once.</a:t>
            </a:r>
          </a:p>
          <a:p>
            <a:pPr marL="341313" indent="-341313" eaLnBrk="1" hangingPunct="1"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i="1" dirty="0" smtClean="0"/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i="1" dirty="0" smtClean="0">
                <a:solidFill>
                  <a:srgbClr val="B84747"/>
                </a:solidFill>
              </a:rPr>
              <a:t>Availability</a:t>
            </a:r>
            <a:r>
              <a:rPr lang="en-US" i="1" dirty="0" smtClean="0"/>
              <a:t>. Every operation must terminate in an intended response.</a:t>
            </a:r>
          </a:p>
          <a:p>
            <a:pPr marL="341313" indent="-341313" eaLnBrk="1" hangingPunct="1"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i="1" dirty="0" smtClean="0"/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i="1" dirty="0" smtClean="0">
                <a:solidFill>
                  <a:srgbClr val="B84747"/>
                </a:solidFill>
              </a:rPr>
              <a:t>Partition tolerance</a:t>
            </a:r>
            <a:r>
              <a:rPr lang="en-US" i="1" dirty="0" smtClean="0"/>
              <a:t>. Operations will complete, even if individual components are unavailable.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246969" y="-182563"/>
            <a:ext cx="9575800" cy="1504950"/>
          </a:xfrm>
        </p:spPr>
        <p:txBody>
          <a:bodyPr/>
          <a:lstStyle/>
          <a:p>
            <a:pPr eaLnBrk="1" hangingPunct="1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dirty="0" smtClean="0">
                <a:latin typeface="+mn-lt"/>
              </a:rPr>
              <a:t>Brewer's CAP Theorem </a:t>
            </a:r>
          </a:p>
        </p:txBody>
      </p:sp>
      <p:sp>
        <p:nvSpPr>
          <p:cNvPr id="14339" name="AutoShape 2"/>
          <p:cNvSpPr>
            <a:spLocks noChangeArrowheads="1"/>
          </p:cNvSpPr>
          <p:nvPr/>
        </p:nvSpPr>
        <p:spPr bwMode="auto">
          <a:xfrm>
            <a:off x="2311626" y="1612445"/>
            <a:ext cx="5715000" cy="4114800"/>
          </a:xfrm>
          <a:prstGeom prst="triangle">
            <a:avLst>
              <a:gd name="adj" fmla="val 50000"/>
            </a:avLst>
          </a:prstGeom>
          <a:solidFill>
            <a:srgbClr val="E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Oval 3"/>
          <p:cNvSpPr>
            <a:spLocks noChangeArrowheads="1"/>
          </p:cNvSpPr>
          <p:nvPr/>
        </p:nvSpPr>
        <p:spPr bwMode="auto">
          <a:xfrm>
            <a:off x="4114800" y="960437"/>
            <a:ext cx="1828800" cy="18288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Consistency</a:t>
            </a:r>
          </a:p>
        </p:txBody>
      </p:sp>
      <p:sp>
        <p:nvSpPr>
          <p:cNvPr id="14341" name="Oval 4"/>
          <p:cNvSpPr>
            <a:spLocks noChangeArrowheads="1"/>
          </p:cNvSpPr>
          <p:nvPr/>
        </p:nvSpPr>
        <p:spPr bwMode="auto">
          <a:xfrm>
            <a:off x="1371600" y="4846637"/>
            <a:ext cx="1828800" cy="18288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Availability</a:t>
            </a:r>
          </a:p>
        </p:txBody>
      </p:sp>
      <p:sp>
        <p:nvSpPr>
          <p:cNvPr id="14342" name="Oval 5"/>
          <p:cNvSpPr>
            <a:spLocks noChangeArrowheads="1"/>
          </p:cNvSpPr>
          <p:nvPr/>
        </p:nvSpPr>
        <p:spPr bwMode="auto">
          <a:xfrm>
            <a:off x="6858000" y="4846637"/>
            <a:ext cx="1828800" cy="18288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Partition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 Tolerance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28600" y="2057400"/>
            <a:ext cx="338455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7675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buFont typeface="Times New Roman" pitchFamily="16" charset="0"/>
              <a:buNone/>
              <a:defRPr/>
            </a:pPr>
            <a:r>
              <a:rPr lang="en-US" sz="3600" dirty="0" smtClean="0">
                <a:solidFill>
                  <a:srgbClr val="B84747"/>
                </a:solidFill>
                <a:latin typeface="+mj-lt"/>
              </a:rPr>
              <a:t>Can’t </a:t>
            </a:r>
            <a:r>
              <a:rPr lang="en-US" sz="3600" dirty="0" smtClean="0">
                <a:solidFill>
                  <a:srgbClr val="B84747"/>
                </a:solidFill>
                <a:latin typeface="+mj-lt"/>
              </a:rPr>
              <a:t>ensure all 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sz="3600" dirty="0" smtClean="0">
                <a:solidFill>
                  <a:srgbClr val="B84747"/>
                </a:solidFill>
                <a:latin typeface="+mj-lt"/>
              </a:rPr>
              <a:t>3 at once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2286000" y="1646238"/>
            <a:ext cx="5715000" cy="4114800"/>
          </a:xfrm>
          <a:prstGeom prst="triangle">
            <a:avLst>
              <a:gd name="adj" fmla="val 50000"/>
            </a:avLst>
          </a:prstGeom>
          <a:solidFill>
            <a:srgbClr val="E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Oval 2"/>
          <p:cNvSpPr>
            <a:spLocks noChangeArrowheads="1"/>
          </p:cNvSpPr>
          <p:nvPr/>
        </p:nvSpPr>
        <p:spPr bwMode="auto">
          <a:xfrm>
            <a:off x="4114800" y="960438"/>
            <a:ext cx="1828800" cy="18288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Intelligent</a:t>
            </a:r>
          </a:p>
        </p:txBody>
      </p:sp>
      <p:sp>
        <p:nvSpPr>
          <p:cNvPr id="15364" name="Oval 3"/>
          <p:cNvSpPr>
            <a:spLocks noChangeArrowheads="1"/>
          </p:cNvSpPr>
          <p:nvPr/>
        </p:nvSpPr>
        <p:spPr bwMode="auto">
          <a:xfrm>
            <a:off x="1371600" y="4846638"/>
            <a:ext cx="1828800" cy="18288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Good looking</a:t>
            </a:r>
          </a:p>
        </p:txBody>
      </p:sp>
      <p:sp>
        <p:nvSpPr>
          <p:cNvPr id="15365" name="Oval 4"/>
          <p:cNvSpPr>
            <a:spLocks noChangeArrowheads="1"/>
          </p:cNvSpPr>
          <p:nvPr/>
        </p:nvSpPr>
        <p:spPr bwMode="auto">
          <a:xfrm>
            <a:off x="6858000" y="4846638"/>
            <a:ext cx="1828800" cy="18288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Available</a:t>
            </a: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228600" y="2057400"/>
            <a:ext cx="338455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76752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r>
              <a:rPr lang="en-US" sz="3600" dirty="0" smtClean="0">
                <a:solidFill>
                  <a:srgbClr val="000000"/>
                </a:solidFill>
              </a:rPr>
              <a:t>Can’t </a:t>
            </a:r>
            <a:r>
              <a:rPr lang="en-US" sz="3600" dirty="0">
                <a:solidFill>
                  <a:srgbClr val="000000"/>
                </a:solidFill>
              </a:rPr>
              <a:t>ensure all </a:t>
            </a:r>
          </a:p>
          <a:p>
            <a:pPr eaLnBrk="1"/>
            <a:r>
              <a:rPr lang="en-US" sz="3600" dirty="0">
                <a:solidFill>
                  <a:srgbClr val="000000"/>
                </a:solidFill>
              </a:rPr>
              <a:t>3 at once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530225" y="3429000"/>
            <a:ext cx="9070975" cy="1265238"/>
          </a:xfrm>
        </p:spPr>
        <p:txBody>
          <a:bodyPr/>
          <a:lstStyle/>
          <a:p>
            <a:pPr eaLnBrk="1" hangingPunct="1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err="1" smtClean="0">
                <a:solidFill>
                  <a:srgbClr val="B84747"/>
                </a:solidFill>
              </a:rPr>
              <a:t>for·go</a:t>
            </a:r>
            <a:r>
              <a:rPr lang="en-US" sz="3600" dirty="0" smtClean="0">
                <a:solidFill>
                  <a:srgbClr val="B84747"/>
                </a:solidFill>
              </a:rPr>
              <a:t> strict consistency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530225" y="1411288"/>
            <a:ext cx="9070975" cy="4989512"/>
          </a:xfrm>
        </p:spPr>
        <p:txBody>
          <a:bodyPr/>
          <a:lstStyle/>
          <a:p>
            <a:pPr eaLnBrk="1" hangingPunct="1"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dirty="0" smtClean="0">
                <a:latin typeface="+mj-lt"/>
              </a:rPr>
              <a:t>Strict Consistency can't be achieved at the </a:t>
            </a:r>
          </a:p>
          <a:p>
            <a:pPr eaLnBrk="1" hangingPunct="1"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dirty="0" smtClean="0">
                <a:latin typeface="+mj-lt"/>
              </a:rPr>
              <a:t>same time as availability and partition-</a:t>
            </a:r>
          </a:p>
          <a:p>
            <a:pPr eaLnBrk="1" hangingPunct="1"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dirty="0" smtClean="0">
                <a:latin typeface="+mj-lt"/>
              </a:rPr>
              <a:t>tolerance.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063625" y="2057400"/>
            <a:ext cx="8080375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792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buFont typeface="Times New Roman" pitchFamily="16" charset="0"/>
              <a:buNone/>
              <a:defRPr/>
            </a:pPr>
            <a:r>
              <a:rPr lang="en-US" sz="6000" dirty="0" smtClean="0">
                <a:solidFill>
                  <a:srgbClr val="A50800"/>
                </a:solidFill>
                <a:latin typeface="+mj-lt"/>
                <a:ea typeface="Segoe UI" pitchFamily="34" charset="0"/>
                <a:cs typeface="Segoe UI" pitchFamily="34" charset="0"/>
              </a:rPr>
              <a:t>B</a:t>
            </a:r>
            <a:r>
              <a:rPr lang="en-US" sz="6000" dirty="0" smtClean="0">
                <a:latin typeface="+mj-lt"/>
                <a:ea typeface="Segoe UI" pitchFamily="34" charset="0"/>
                <a:cs typeface="Segoe UI" pitchFamily="34" charset="0"/>
              </a:rPr>
              <a:t>asically </a:t>
            </a:r>
            <a:r>
              <a:rPr lang="en-US" sz="6000" dirty="0" smtClean="0">
                <a:solidFill>
                  <a:srgbClr val="A50800"/>
                </a:solidFill>
                <a:latin typeface="+mj-lt"/>
                <a:ea typeface="Segoe UI" pitchFamily="34" charset="0"/>
                <a:cs typeface="Segoe UI" pitchFamily="34" charset="0"/>
              </a:rPr>
              <a:t>A</a:t>
            </a:r>
            <a:r>
              <a:rPr lang="en-US" sz="6000" dirty="0" smtClean="0">
                <a:latin typeface="+mj-lt"/>
                <a:ea typeface="Segoe UI" pitchFamily="34" charset="0"/>
                <a:cs typeface="Segoe UI" pitchFamily="34" charset="0"/>
              </a:rPr>
              <a:t>vailable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sz="6000" dirty="0" smtClean="0">
                <a:solidFill>
                  <a:srgbClr val="A50800"/>
                </a:solidFill>
                <a:latin typeface="+mj-lt"/>
                <a:ea typeface="Segoe UI" pitchFamily="34" charset="0"/>
                <a:cs typeface="Segoe UI" pitchFamily="34" charset="0"/>
              </a:rPr>
              <a:t>S</a:t>
            </a:r>
            <a:r>
              <a:rPr lang="en-US" sz="6000" dirty="0" smtClean="0">
                <a:latin typeface="+mj-lt"/>
                <a:ea typeface="Segoe UI" pitchFamily="34" charset="0"/>
                <a:cs typeface="Segoe UI" pitchFamily="34" charset="0"/>
              </a:rPr>
              <a:t>oft state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sz="6000" dirty="0" smtClean="0">
                <a:solidFill>
                  <a:srgbClr val="A50800"/>
                </a:solidFill>
                <a:latin typeface="+mj-lt"/>
                <a:ea typeface="Segoe UI" pitchFamily="34" charset="0"/>
                <a:cs typeface="Segoe UI" pitchFamily="34" charset="0"/>
              </a:rPr>
              <a:t>E</a:t>
            </a:r>
            <a:r>
              <a:rPr lang="en-US" sz="6000" dirty="0" smtClean="0">
                <a:latin typeface="+mj-lt"/>
                <a:ea typeface="Segoe UI" pitchFamily="34" charset="0"/>
                <a:cs typeface="Segoe UI" pitchFamily="34" charset="0"/>
              </a:rPr>
              <a:t>ventually consistent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912" y="1282765"/>
            <a:ext cx="8915400" cy="3240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>
                <a:latin typeface="+mn-lt"/>
              </a:rPr>
              <a:t>A service is said to be scalable if when we increase the resources in a system, it results in increased performance in a manner proportional to resources added</a:t>
            </a:r>
            <a:r>
              <a:rPr lang="en-US" sz="4400" dirty="0">
                <a:latin typeface="+mn-lt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696912" y="4999037"/>
            <a:ext cx="6553200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+mn-lt"/>
              </a:rPr>
              <a:t>Werner </a:t>
            </a:r>
            <a:r>
              <a:rPr lang="en-US" sz="3200" b="1" dirty="0" err="1" smtClean="0">
                <a:latin typeface="+mn-lt"/>
              </a:rPr>
              <a:t>Vogels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i="1" dirty="0" smtClean="0">
                <a:latin typeface="+mn-lt"/>
              </a:rPr>
              <a:t>CTO </a:t>
            </a:r>
            <a:r>
              <a:rPr lang="en-US" sz="3200" i="1" dirty="0">
                <a:latin typeface="+mn-lt"/>
              </a:rPr>
              <a:t>- Amazon.com</a:t>
            </a:r>
            <a:endParaRPr lang="en-US" sz="3200" dirty="0"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4030" y="302387"/>
            <a:ext cx="8422482" cy="696839"/>
          </a:xfrm>
          <a:prstGeom prst="rect">
            <a:avLst/>
          </a:prstGeom>
        </p:spPr>
        <p:txBody>
          <a:bodyPr/>
          <a:lstStyle>
            <a:lvl1pPr marL="0" marR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503972" algn="l"/>
                <a:tab pos="1007943" algn="l"/>
                <a:tab pos="1511914" algn="l"/>
                <a:tab pos="2015886" algn="l"/>
                <a:tab pos="2519858" algn="l"/>
                <a:tab pos="3023828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8" algn="l"/>
                <a:tab pos="6551630" algn="l"/>
                <a:tab pos="7055601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  <a:defRPr lang="en-US" sz="2600" b="1" i="0" u="none" strike="noStrike" baseline="0">
                <a:ln>
                  <a:noFill/>
                </a:ln>
                <a:solidFill>
                  <a:srgbClr val="003399"/>
                </a:solidFill>
                <a:latin typeface="Arial" pitchFamily="34"/>
                <a:ea typeface="MS Gothic" pitchFamily="49"/>
              </a:defRPr>
            </a:lvl1pPr>
          </a:lstStyle>
          <a:p>
            <a:r>
              <a:rPr lang="en-US" sz="3600" b="0" dirty="0" smtClean="0">
                <a:latin typeface="+mn-lt"/>
              </a:rPr>
              <a:t>What is scalability?</a:t>
            </a:r>
            <a:endParaRPr lang="en-US" sz="3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272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09550"/>
            <a:ext cx="5676900" cy="763588"/>
          </a:xfrm>
        </p:spPr>
        <p:txBody>
          <a:bodyPr/>
          <a:lstStyle/>
          <a:p>
            <a:pPr eaLnBrk="1" hangingPunct="1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>
                <a:latin typeface="+mn-lt"/>
              </a:rPr>
              <a:t>ACID vs. BASE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68312" y="1189037"/>
            <a:ext cx="4425950" cy="4989513"/>
          </a:xfrm>
        </p:spPr>
        <p:txBody>
          <a:bodyPr/>
          <a:lstStyle/>
          <a:p>
            <a:pPr eaLnBrk="1" hangingPunct="1"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sz="2400" dirty="0" smtClean="0">
                <a:latin typeface="+mj-lt"/>
              </a:rPr>
              <a:t>ACID</a:t>
            </a:r>
          </a:p>
          <a:p>
            <a:pPr eaLnBrk="1" hangingPunct="1"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sz="2400" b="1" dirty="0" smtClean="0">
                <a:latin typeface="+mj-lt"/>
                <a:cs typeface="Times New Roman" pitchFamily="16" charset="0"/>
              </a:rPr>
              <a:t>Strong consistency</a:t>
            </a:r>
          </a:p>
          <a:p>
            <a:pPr eaLnBrk="1" hangingPunct="1"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sz="2400" b="1" dirty="0" smtClean="0">
                <a:latin typeface="+mj-lt"/>
                <a:cs typeface="Times New Roman" pitchFamily="16" charset="0"/>
              </a:rPr>
              <a:t>Isolation</a:t>
            </a:r>
          </a:p>
          <a:p>
            <a:pPr eaLnBrk="1" hangingPunct="1"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sz="2400" b="1" dirty="0" smtClean="0">
                <a:latin typeface="+mj-lt"/>
                <a:cs typeface="Times New Roman" pitchFamily="16" charset="0"/>
              </a:rPr>
              <a:t>Focus on “commit”</a:t>
            </a:r>
          </a:p>
          <a:p>
            <a:pPr eaLnBrk="1" hangingPunct="1"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sz="2400" b="1" dirty="0" smtClean="0">
                <a:latin typeface="+mj-lt"/>
                <a:cs typeface="Times New Roman" pitchFamily="16" charset="0"/>
              </a:rPr>
              <a:t>Nested transactions</a:t>
            </a:r>
          </a:p>
          <a:p>
            <a:pPr eaLnBrk="1" hangingPunct="1"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sz="2400" b="1" dirty="0" smtClean="0">
                <a:latin typeface="+mj-lt"/>
                <a:cs typeface="Times New Roman" pitchFamily="16" charset="0"/>
              </a:rPr>
              <a:t>Availability?</a:t>
            </a:r>
          </a:p>
          <a:p>
            <a:pPr eaLnBrk="1" hangingPunct="1"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sz="2400" b="1" dirty="0" smtClean="0">
                <a:latin typeface="+mj-lt"/>
                <a:cs typeface="Times New Roman" pitchFamily="16" charset="0"/>
              </a:rPr>
              <a:t>Conservative</a:t>
            </a:r>
            <a:r>
              <a:rPr lang="en-US" sz="2400" dirty="0" smtClean="0">
                <a:latin typeface="+mj-lt"/>
              </a:rPr>
              <a:t>(pessimistic)</a:t>
            </a:r>
          </a:p>
          <a:p>
            <a:pPr eaLnBrk="1" hangingPunct="1"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sz="2400" b="1" dirty="0" smtClean="0">
                <a:latin typeface="+mj-lt"/>
                <a:cs typeface="Times New Roman" pitchFamily="16" charset="0"/>
              </a:rPr>
              <a:t>Difficult evolution</a:t>
            </a:r>
            <a:r>
              <a:rPr lang="en-US" sz="2400" dirty="0" smtClean="0">
                <a:latin typeface="+mj-lt"/>
              </a:rPr>
              <a:t>(e.g. schema)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116512" y="1189037"/>
            <a:ext cx="4425950" cy="4989513"/>
          </a:xfrm>
        </p:spPr>
        <p:txBody>
          <a:bodyPr/>
          <a:lstStyle/>
          <a:p>
            <a:pPr eaLnBrk="1" hangingPunct="1"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sz="2400" dirty="0" smtClean="0">
                <a:latin typeface="+mj-lt"/>
              </a:rPr>
              <a:t>BASE</a:t>
            </a:r>
          </a:p>
          <a:p>
            <a:pPr eaLnBrk="1" hangingPunct="1"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sz="2400" b="1" dirty="0" smtClean="0">
                <a:latin typeface="+mj-lt"/>
                <a:cs typeface="Times New Roman" pitchFamily="16" charset="0"/>
              </a:rPr>
              <a:t>Weak consistency</a:t>
            </a:r>
          </a:p>
          <a:p>
            <a:pPr eaLnBrk="1" hangingPunct="1"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sz="2400" dirty="0" smtClean="0">
                <a:latin typeface="+mj-lt"/>
              </a:rPr>
              <a:t>– stale data OK</a:t>
            </a:r>
          </a:p>
          <a:p>
            <a:pPr eaLnBrk="1" hangingPunct="1"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sz="2400" b="1" dirty="0" smtClean="0">
                <a:latin typeface="+mj-lt"/>
                <a:cs typeface="Times New Roman" pitchFamily="16" charset="0"/>
              </a:rPr>
              <a:t>Availability first</a:t>
            </a:r>
          </a:p>
          <a:p>
            <a:pPr eaLnBrk="1" hangingPunct="1"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sz="2400" b="1" dirty="0" smtClean="0">
                <a:latin typeface="+mj-lt"/>
                <a:cs typeface="Times New Roman" pitchFamily="16" charset="0"/>
              </a:rPr>
              <a:t>Best effort</a:t>
            </a:r>
          </a:p>
          <a:p>
            <a:pPr eaLnBrk="1" hangingPunct="1"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sz="2400" b="1" dirty="0" smtClean="0">
                <a:latin typeface="+mj-lt"/>
                <a:cs typeface="Times New Roman" pitchFamily="16" charset="0"/>
              </a:rPr>
              <a:t>Approximate answers OK</a:t>
            </a:r>
          </a:p>
          <a:p>
            <a:pPr eaLnBrk="1" hangingPunct="1"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sz="2400" b="1" dirty="0" smtClean="0">
                <a:latin typeface="+mj-lt"/>
                <a:cs typeface="Times New Roman" pitchFamily="16" charset="0"/>
              </a:rPr>
              <a:t>Aggressive (optimistic)</a:t>
            </a:r>
          </a:p>
          <a:p>
            <a:pPr eaLnBrk="1" hangingPunct="1"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sz="2400" b="1" dirty="0" smtClean="0">
                <a:latin typeface="+mj-lt"/>
                <a:cs typeface="Times New Roman" pitchFamily="16" charset="0"/>
              </a:rPr>
              <a:t>Simpler!</a:t>
            </a:r>
          </a:p>
          <a:p>
            <a:pPr eaLnBrk="1" hangingPunct="1"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sz="2400" b="1" dirty="0" smtClean="0">
                <a:latin typeface="+mj-lt"/>
                <a:cs typeface="Times New Roman" pitchFamily="16" charset="0"/>
              </a:rPr>
              <a:t>Faster</a:t>
            </a:r>
          </a:p>
          <a:p>
            <a:pPr eaLnBrk="1" hangingPunct="1"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sz="2400" b="1" dirty="0" smtClean="0">
                <a:latin typeface="+mj-lt"/>
                <a:cs typeface="Times New Roman" pitchFamily="16" charset="0"/>
              </a:rPr>
              <a:t>Easier evolution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5943600" y="6858000"/>
            <a:ext cx="393223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r>
              <a:rPr lang="en-US">
                <a:solidFill>
                  <a:srgbClr val="000000"/>
                </a:solidFill>
              </a:rPr>
              <a:t>Courtesy: Brewer's keynote at PODC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09550"/>
            <a:ext cx="5676900" cy="763588"/>
          </a:xfrm>
        </p:spPr>
        <p:txBody>
          <a:bodyPr/>
          <a:lstStyle/>
          <a:p>
            <a:pPr eaLnBrk="1" hangingPunct="1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dirty="0" smtClean="0">
                <a:latin typeface="+mn-lt"/>
              </a:rPr>
              <a:t>Examples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341313" indent="-341313" eaLnBrk="1" hangingPunct="1">
              <a:buSzPct val="52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Twitter</a:t>
            </a:r>
          </a:p>
          <a:p>
            <a:pPr marL="341313" indent="-341313" eaLnBrk="1" hangingPunct="1">
              <a:buSzPct val="52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Facebook</a:t>
            </a:r>
          </a:p>
          <a:p>
            <a:pPr marL="341313" indent="-341313" eaLnBrk="1" hangingPunct="1">
              <a:buSzPct val="52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Ebay</a:t>
            </a:r>
          </a:p>
          <a:p>
            <a:pPr marL="341313" indent="-341313" eaLnBrk="1" hangingPunct="1">
              <a:buSzPct val="52000"/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Almost the standard way of implementation across all the applications using nosql databases.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13380"/>
            <a:ext cx="82296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45000" bIns="45000"/>
          <a:lstStyle/>
          <a:p>
            <a:pPr marL="0" indent="0" eaLnBrk="1" hangingPunct="1">
              <a:spcBef>
                <a:spcPct val="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0" dirty="0" smtClean="0">
                <a:solidFill>
                  <a:srgbClr val="000080"/>
                </a:solidFill>
                <a:latin typeface="+mj-lt"/>
              </a:rPr>
              <a:t>Who is what?</a:t>
            </a:r>
          </a:p>
        </p:txBody>
      </p:sp>
      <p:sp>
        <p:nvSpPr>
          <p:cNvPr id="23553" name="Rectangle 1"/>
          <p:cNvSpPr>
            <a:spLocks noGrp="1" noChangeArrowheads="1"/>
          </p:cNvSpPr>
          <p:nvPr>
            <p:ph idx="1"/>
          </p:nvPr>
        </p:nvSpPr>
        <p:spPr>
          <a:xfrm>
            <a:off x="468312" y="1189037"/>
            <a:ext cx="8229600" cy="47005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45000" bIns="45000" anchor="t"/>
          <a:lstStyle/>
          <a:p>
            <a:pPr marL="341313" indent="-341313" eaLnBrk="1" hangingPunct="1">
              <a:spcBef>
                <a:spcPts val="800"/>
              </a:spcBef>
              <a:buSzPct val="59000"/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 err="1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BigTable</a:t>
            </a:r>
            <a:r>
              <a:rPr lang="en-US" sz="3200" b="0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 – Google – </a:t>
            </a:r>
            <a:r>
              <a:rPr lang="en-US" sz="3200" b="0" u="sng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CP</a:t>
            </a:r>
          </a:p>
          <a:p>
            <a:pPr marL="341313" indent="-341313" eaLnBrk="1" hangingPunct="1">
              <a:spcBef>
                <a:spcPts val="800"/>
              </a:spcBef>
              <a:buSzPct val="59000"/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 err="1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Hbase</a:t>
            </a:r>
            <a:r>
              <a:rPr lang="en-US" sz="3200" b="0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 – Apache – </a:t>
            </a:r>
            <a:r>
              <a:rPr lang="en-US" sz="3200" b="0" u="sng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CP </a:t>
            </a:r>
          </a:p>
          <a:p>
            <a:pPr marL="341313" indent="-341313" eaLnBrk="1" hangingPunct="1">
              <a:spcBef>
                <a:spcPts val="800"/>
              </a:spcBef>
              <a:buSzPct val="59000"/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 err="1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HyperTable</a:t>
            </a:r>
            <a:r>
              <a:rPr lang="en-US" sz="3200" b="0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 – Community - </a:t>
            </a:r>
            <a:r>
              <a:rPr lang="en-US" sz="3200" b="0" u="sng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CP</a:t>
            </a:r>
            <a:r>
              <a:rPr lang="en-US" sz="3200" b="0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 </a:t>
            </a:r>
          </a:p>
          <a:p>
            <a:pPr marL="341313" indent="-341313" eaLnBrk="1" hangingPunct="1">
              <a:spcBef>
                <a:spcPts val="800"/>
              </a:spcBef>
              <a:buSzPct val="59000"/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Dynamo</a:t>
            </a:r>
            <a:r>
              <a:rPr lang="en-US" sz="3200" b="0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 – Amazon – </a:t>
            </a:r>
            <a:r>
              <a:rPr lang="en-US" sz="3200" b="0" u="sng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AP</a:t>
            </a:r>
          </a:p>
          <a:p>
            <a:pPr marL="341313" indent="-341313" eaLnBrk="1" hangingPunct="1">
              <a:spcBef>
                <a:spcPts val="800"/>
              </a:spcBef>
              <a:buSzPct val="59000"/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 err="1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SimpleDB</a:t>
            </a:r>
            <a:r>
              <a:rPr lang="en-US" sz="3200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– Amazon - </a:t>
            </a:r>
            <a:r>
              <a:rPr lang="en-US" sz="3200" b="0" u="sng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AP</a:t>
            </a:r>
          </a:p>
          <a:p>
            <a:pPr marL="341313" indent="-341313" eaLnBrk="1" hangingPunct="1">
              <a:spcBef>
                <a:spcPts val="800"/>
              </a:spcBef>
              <a:buSzPct val="59000"/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 err="1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Voldemort</a:t>
            </a:r>
            <a:r>
              <a:rPr lang="en-US" sz="3200" b="0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 – LinkedIn – </a:t>
            </a:r>
            <a:r>
              <a:rPr lang="en-US" sz="3200" b="0" u="sng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AP</a:t>
            </a:r>
          </a:p>
          <a:p>
            <a:pPr marL="341313" indent="-341313" eaLnBrk="1" hangingPunct="1">
              <a:spcBef>
                <a:spcPts val="800"/>
              </a:spcBef>
              <a:buSzPct val="59000"/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Cassandra</a:t>
            </a:r>
            <a:r>
              <a:rPr lang="en-US" sz="3200" b="0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 – Facebook – </a:t>
            </a:r>
            <a:r>
              <a:rPr lang="en-US" sz="3200" b="0" u="sng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AP</a:t>
            </a:r>
          </a:p>
          <a:p>
            <a:pPr marL="341313" indent="-341313" eaLnBrk="1" hangingPunct="1">
              <a:spcBef>
                <a:spcPts val="800"/>
              </a:spcBef>
              <a:buSzPct val="59000"/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 err="1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MemcacheDB</a:t>
            </a:r>
            <a:r>
              <a:rPr lang="en-US" sz="3200" b="0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  - community – </a:t>
            </a:r>
            <a:r>
              <a:rPr lang="en-US" sz="3200" b="0" u="sng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CP/AP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55588"/>
            <a:ext cx="6257925" cy="793750"/>
          </a:xfrm>
        </p:spPr>
        <p:txBody>
          <a:bodyPr/>
          <a:lstStyle/>
          <a:p>
            <a:pPr eaLnBrk="1" hangingPunct="1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dirty="0" smtClean="0">
                <a:latin typeface="+mn-lt"/>
              </a:rPr>
              <a:t>References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265238"/>
            <a:ext cx="9070975" cy="4989512"/>
          </a:xfrm>
        </p:spPr>
        <p:txBody>
          <a:bodyPr/>
          <a:lstStyle/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Brewer's Keynote on CAP</a:t>
            </a:r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  <a:hlinkClick r:id="rId3"/>
              </a:rPr>
              <a:t>http://www.cs.berkeley.edu/~brewer/cs262b-2004/PODC-keynote.pdf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CAP articles:</a:t>
            </a:r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  <a:hlinkClick r:id="rId4"/>
              </a:rPr>
              <a:t>http://www.julianbrowne.com/article/viewer/brewers-cap-theorem</a:t>
            </a:r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  <a:hlinkClick r:id="rId5"/>
              </a:rPr>
              <a:t>http://www.allthingsdistributed.com/2008/12/eventually_consistent.html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BASE Articles</a:t>
            </a:r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  <a:hlinkClick r:id="rId6"/>
              </a:rPr>
              <a:t>http://queue.acm.org/detail.cfm?id=1394128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BASE Presentation(few slides and inspiration from the following)</a:t>
            </a:r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  <a:hlinkClick r:id="rId7"/>
              </a:rPr>
              <a:t>http://www.slideshare.net/jboner/scalability-availability-stability-patterns</a:t>
            </a:r>
          </a:p>
          <a:p>
            <a:pPr marL="341313" indent="-341313" eaLnBrk="1" hangingPunct="1"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000" dirty="0" smtClean="0">
              <a:solidFill>
                <a:schemeClr val="tx1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1639888"/>
            <a:ext cx="9072563" cy="4989512"/>
          </a:xfrm>
        </p:spPr>
        <p:txBody>
          <a:bodyPr/>
          <a:lstStyle/>
          <a:p>
            <a:pPr algn="ctr" eaLnBrk="1" hangingPunct="1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6000" dirty="0" smtClean="0"/>
          </a:p>
          <a:p>
            <a:pPr marL="0" indent="0" algn="ctr" eaLnBrk="1" hangingPunct="1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6000" dirty="0" smtClean="0"/>
              <a:t>Thank You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1874838"/>
            <a:ext cx="8229600" cy="4525962"/>
          </a:xfrm>
        </p:spPr>
        <p:txBody>
          <a:bodyPr/>
          <a:lstStyle/>
          <a:p>
            <a:pPr eaLnBrk="1" hangingPunct="1"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sz="4400" i="1" dirty="0" smtClean="0">
                <a:latin typeface="+mn-lt"/>
              </a:rPr>
              <a:t>If your system is</a:t>
            </a:r>
          </a:p>
          <a:p>
            <a:pPr eaLnBrk="1" hangingPunct="1"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sz="4400" i="1" dirty="0" smtClean="0">
                <a:solidFill>
                  <a:srgbClr val="B84747"/>
                </a:solidFill>
                <a:latin typeface="+mn-lt"/>
              </a:rPr>
              <a:t>slow</a:t>
            </a:r>
            <a:r>
              <a:rPr lang="en-US" sz="4400" i="1" dirty="0" smtClean="0">
                <a:latin typeface="+mn-lt"/>
              </a:rPr>
              <a:t> for a single user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3597275"/>
            <a:ext cx="8686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lnSpc>
                <a:spcPct val="111000"/>
              </a:lnSpc>
              <a:buFont typeface="Times New Roman" pitchFamily="16" charset="0"/>
              <a:buNone/>
              <a:defRPr/>
            </a:pPr>
            <a:r>
              <a:rPr lang="en-US" sz="4400" i="1" dirty="0" smtClean="0">
                <a:solidFill>
                  <a:srgbClr val="B84747"/>
                </a:solidFill>
                <a:latin typeface="+mn-lt"/>
              </a:rPr>
              <a:t>Performance is the problem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9070975" cy="4989513"/>
          </a:xfrm>
        </p:spPr>
        <p:txBody>
          <a:bodyPr/>
          <a:lstStyle/>
          <a:p>
            <a:pPr eaLnBrk="1" hangingPunct="1"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sz="4400" i="1" dirty="0" smtClean="0">
                <a:latin typeface="+mj-lt"/>
              </a:rPr>
              <a:t>If your system is</a:t>
            </a:r>
          </a:p>
          <a:p>
            <a:pPr eaLnBrk="1" hangingPunct="1"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sz="4400" i="1" dirty="0" smtClean="0">
                <a:solidFill>
                  <a:srgbClr val="B84747"/>
                </a:solidFill>
                <a:latin typeface="+mj-lt"/>
              </a:rPr>
              <a:t>fast</a:t>
            </a:r>
            <a:r>
              <a:rPr lang="en-US" sz="4400" i="1" dirty="0" smtClean="0">
                <a:latin typeface="+mj-lt"/>
              </a:rPr>
              <a:t> for a single user but </a:t>
            </a:r>
            <a:r>
              <a:rPr lang="en-US" sz="4400" i="1" dirty="0" smtClean="0">
                <a:solidFill>
                  <a:srgbClr val="B84747"/>
                </a:solidFill>
                <a:latin typeface="+mj-lt"/>
              </a:rPr>
              <a:t>slow</a:t>
            </a:r>
            <a:r>
              <a:rPr lang="en-US" sz="4400" i="1" dirty="0" smtClean="0">
                <a:latin typeface="+mj-lt"/>
              </a:rPr>
              <a:t> if</a:t>
            </a:r>
          </a:p>
          <a:p>
            <a:pPr eaLnBrk="1" hangingPunct="1"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US" sz="4400" i="1" dirty="0" smtClean="0">
                <a:latin typeface="+mj-lt"/>
              </a:rPr>
              <a:t>many users access it.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7200" y="5064125"/>
            <a:ext cx="8686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lnSpc>
                <a:spcPct val="111000"/>
              </a:lnSpc>
              <a:buFont typeface="Times New Roman" pitchFamily="16" charset="0"/>
              <a:buNone/>
              <a:defRPr/>
            </a:pPr>
            <a:r>
              <a:rPr lang="en-US" sz="4400" i="1" dirty="0" smtClean="0">
                <a:solidFill>
                  <a:srgbClr val="B84747"/>
                </a:solidFill>
                <a:latin typeface="+mj-lt"/>
              </a:rPr>
              <a:t>Scalability is the problem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2" y="1031193"/>
            <a:ext cx="7620000" cy="579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030" y="302387"/>
            <a:ext cx="8422482" cy="696839"/>
          </a:xfrm>
        </p:spPr>
        <p:txBody>
          <a:bodyPr/>
          <a:lstStyle/>
          <a:p>
            <a:pPr>
              <a:buNone/>
            </a:pPr>
            <a:r>
              <a:rPr lang="en-US" sz="3600" b="0" dirty="0" smtClean="0">
                <a:latin typeface="+mn-lt"/>
              </a:rPr>
              <a:t>Growth story of a successful </a:t>
            </a:r>
            <a:r>
              <a:rPr lang="en-US" sz="3600" b="0" dirty="0" err="1" smtClean="0">
                <a:latin typeface="+mn-lt"/>
              </a:rPr>
              <a:t>webapp</a:t>
            </a:r>
            <a:endParaRPr lang="en-US" sz="3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661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0" y="302387"/>
            <a:ext cx="9184482" cy="696839"/>
          </a:xfrm>
        </p:spPr>
        <p:txBody>
          <a:bodyPr/>
          <a:lstStyle/>
          <a:p>
            <a:pPr>
              <a:buNone/>
            </a:pPr>
            <a:r>
              <a:rPr lang="en-US" sz="3600" b="0" dirty="0" smtClean="0">
                <a:latin typeface="+mn-lt"/>
              </a:rPr>
              <a:t>Why scalability is important for today’s web apps</a:t>
            </a:r>
            <a:endParaRPr lang="en-US" sz="3600" b="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i="1" dirty="0" smtClean="0">
                <a:latin typeface="+mn-lt"/>
              </a:rPr>
              <a:t>Design for scale</a:t>
            </a:r>
          </a:p>
          <a:p>
            <a:pPr lvl="1"/>
            <a:r>
              <a:rPr lang="en-US" sz="4400" i="1" dirty="0" smtClean="0">
                <a:latin typeface="+mn-lt"/>
              </a:rPr>
              <a:t>Unpredictable growth</a:t>
            </a:r>
          </a:p>
          <a:p>
            <a:pPr lvl="2"/>
            <a:r>
              <a:rPr lang="en-US" sz="3600" i="1" dirty="0" smtClean="0">
                <a:latin typeface="+mn-lt"/>
              </a:rPr>
              <a:t>1-million in weeks or months</a:t>
            </a:r>
          </a:p>
          <a:p>
            <a:pPr lvl="1"/>
            <a:r>
              <a:rPr lang="en-US" sz="4400" i="1" dirty="0" smtClean="0">
                <a:latin typeface="+mn-lt"/>
              </a:rPr>
              <a:t>100% availability</a:t>
            </a:r>
          </a:p>
          <a:p>
            <a:pPr lvl="1"/>
            <a:endParaRPr lang="en-US" sz="4400" i="1" dirty="0" smtClean="0">
              <a:latin typeface="+mn-lt"/>
            </a:endParaRPr>
          </a:p>
          <a:p>
            <a:endParaRPr lang="en-US" sz="4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478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315912" y="198437"/>
            <a:ext cx="5676900" cy="728663"/>
          </a:xfrm>
        </p:spPr>
        <p:txBody>
          <a:bodyPr/>
          <a:lstStyle/>
          <a:p>
            <a:pPr eaLnBrk="1" hangingPunct="1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dirty="0" smtClean="0">
                <a:latin typeface="+mn-lt"/>
              </a:rPr>
              <a:t>Scale up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69" y="1112837"/>
            <a:ext cx="8915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315912" y="198437"/>
            <a:ext cx="5676900" cy="728663"/>
          </a:xfrm>
        </p:spPr>
        <p:txBody>
          <a:bodyPr/>
          <a:lstStyle/>
          <a:p>
            <a:pPr eaLnBrk="1" hangingPunct="1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dirty="0" smtClean="0">
                <a:latin typeface="+mn-lt"/>
              </a:rPr>
              <a:t>Scale out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38" y="1341437"/>
            <a:ext cx="9144000" cy="509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sz="3600" b="0" dirty="0" smtClean="0">
                <a:latin typeface="+mn-lt"/>
              </a:rPr>
              <a:t>And the villain is</a:t>
            </a:r>
            <a:endParaRPr lang="en-US" sz="3600" b="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i="1" dirty="0" smtClean="0">
                <a:latin typeface="+mn-lt"/>
              </a:rPr>
              <a:t>Scaling app server is easy.</a:t>
            </a:r>
          </a:p>
          <a:p>
            <a:r>
              <a:rPr lang="en-US" sz="4400" i="1" dirty="0" smtClean="0">
                <a:latin typeface="+mn-lt"/>
              </a:rPr>
              <a:t>The bottleneck is the database</a:t>
            </a:r>
          </a:p>
          <a:p>
            <a:pPr lvl="1"/>
            <a:r>
              <a:rPr lang="en-US" sz="4400" i="1" dirty="0" smtClean="0">
                <a:latin typeface="+mn-lt"/>
              </a:rPr>
              <a:t>Not designed for scale out</a:t>
            </a:r>
          </a:p>
          <a:p>
            <a:pPr lvl="1"/>
            <a:endParaRPr lang="en-US" sz="4400" i="1" dirty="0" smtClean="0">
              <a:latin typeface="+mn-lt"/>
            </a:endParaRPr>
          </a:p>
          <a:p>
            <a:pPr lvl="1"/>
            <a:endParaRPr lang="en-US" sz="4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596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lassic Photo 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lassic Photo 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666</Words>
  <Application>Microsoft Office PowerPoint</Application>
  <PresentationFormat>Custom</PresentationFormat>
  <Paragraphs>145</Paragraphs>
  <Slides>24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1_Office Theme</vt:lpstr>
      <vt:lpstr>2_Office Theme</vt:lpstr>
      <vt:lpstr>Default</vt:lpstr>
      <vt:lpstr>Title1</vt:lpstr>
      <vt:lpstr>Classic Photo Album</vt:lpstr>
      <vt:lpstr>1_Classic Photo Album</vt:lpstr>
      <vt:lpstr>PowerPoint Presentation</vt:lpstr>
      <vt:lpstr>PowerPoint Presentation</vt:lpstr>
      <vt:lpstr>PowerPoint Presentation</vt:lpstr>
      <vt:lpstr>PowerPoint Presentation</vt:lpstr>
      <vt:lpstr>Growth story of a successful webapp</vt:lpstr>
      <vt:lpstr>Why scalability is important for today’s web apps</vt:lpstr>
      <vt:lpstr>Scale up</vt:lpstr>
      <vt:lpstr>Scale out</vt:lpstr>
      <vt:lpstr>And the villain is</vt:lpstr>
      <vt:lpstr>Scaling RDBMS – Master/Slave</vt:lpstr>
      <vt:lpstr>Scaling RDBMS – Master/Slave</vt:lpstr>
      <vt:lpstr>Scaling RDBMS - Sharding</vt:lpstr>
      <vt:lpstr>Scaling RDBMS - Sharding</vt:lpstr>
      <vt:lpstr>PowerPoint Presentation</vt:lpstr>
      <vt:lpstr>CAP</vt:lpstr>
      <vt:lpstr>Brewer's CAP Theorem </vt:lpstr>
      <vt:lpstr>PowerPoint Presentation</vt:lpstr>
      <vt:lpstr>for·go strict consistency</vt:lpstr>
      <vt:lpstr>PowerPoint Presentation</vt:lpstr>
      <vt:lpstr>ACID vs. BASE</vt:lpstr>
      <vt:lpstr>Examples</vt:lpstr>
      <vt:lpstr>Who is what?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Dinesh</dc:creator>
  <cp:lastModifiedBy>Dinesh</cp:lastModifiedBy>
  <cp:revision>74</cp:revision>
  <cp:lastPrinted>1601-01-01T00:00:00Z</cp:lastPrinted>
  <dcterms:created xsi:type="dcterms:W3CDTF">2010-12-02T09:51:32Z</dcterms:created>
  <dcterms:modified xsi:type="dcterms:W3CDTF">2011-02-25T07:35:58Z</dcterms:modified>
</cp:coreProperties>
</file>